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243E9-89EB-420D-BE7A-494CFCAF7E3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62FBFE31-2016-4BF8-9579-E2AD3985CDAD}">
      <dgm:prSet phldrT="[Texto]" custT="1"/>
      <dgm:spPr/>
      <dgm:t>
        <a:bodyPr/>
        <a:lstStyle/>
        <a:p>
          <a:r>
            <a:rPr lang="es-PE" sz="6000" dirty="0" smtClean="0"/>
            <a:t>Descubrir significado</a:t>
          </a:r>
          <a:endParaRPr lang="es-PE" sz="6000" dirty="0"/>
        </a:p>
      </dgm:t>
    </dgm:pt>
    <dgm:pt modelId="{41EDFC65-2B62-4F9C-8CA6-D51D24EF7929}" type="parTrans" cxnId="{08B51727-EAC7-47D7-92C0-90F412B9EA21}">
      <dgm:prSet/>
      <dgm:spPr/>
      <dgm:t>
        <a:bodyPr/>
        <a:lstStyle/>
        <a:p>
          <a:endParaRPr lang="es-PE"/>
        </a:p>
      </dgm:t>
    </dgm:pt>
    <dgm:pt modelId="{D0C100FA-9BFD-458B-AF52-06E3F01472FC}" type="sibTrans" cxnId="{08B51727-EAC7-47D7-92C0-90F412B9EA21}">
      <dgm:prSet/>
      <dgm:spPr/>
      <dgm:t>
        <a:bodyPr/>
        <a:lstStyle/>
        <a:p>
          <a:endParaRPr lang="es-PE"/>
        </a:p>
      </dgm:t>
    </dgm:pt>
    <dgm:pt modelId="{EA5A403F-6F07-4C8F-B915-5DE94D7388EE}">
      <dgm:prSet phldrT="[Texto]"/>
      <dgm:spPr/>
      <dgm:t>
        <a:bodyPr/>
        <a:lstStyle/>
        <a:p>
          <a:r>
            <a:rPr lang="es-PE" dirty="0" err="1" smtClean="0"/>
            <a:t>Originalismo</a:t>
          </a:r>
          <a:endParaRPr lang="es-PE" dirty="0"/>
        </a:p>
      </dgm:t>
    </dgm:pt>
    <dgm:pt modelId="{B2FB7980-B6E9-47B2-80E4-038F74F29680}" type="parTrans" cxnId="{DF59E747-110C-4AC5-9410-43993524545D}">
      <dgm:prSet/>
      <dgm:spPr/>
      <dgm:t>
        <a:bodyPr/>
        <a:lstStyle/>
        <a:p>
          <a:endParaRPr lang="es-PE"/>
        </a:p>
      </dgm:t>
    </dgm:pt>
    <dgm:pt modelId="{1B43CABC-BB8D-4EC8-99AF-C17EDCB59F74}" type="sibTrans" cxnId="{DF59E747-110C-4AC5-9410-43993524545D}">
      <dgm:prSet/>
      <dgm:spPr/>
      <dgm:t>
        <a:bodyPr/>
        <a:lstStyle/>
        <a:p>
          <a:endParaRPr lang="es-PE"/>
        </a:p>
      </dgm:t>
    </dgm:pt>
    <dgm:pt modelId="{D0F74CCF-974C-4DCA-B83D-4F0198FFF3A6}">
      <dgm:prSet phldrT="[Texto]"/>
      <dgm:spPr/>
      <dgm:t>
        <a:bodyPr/>
        <a:lstStyle/>
        <a:p>
          <a:r>
            <a:rPr lang="es-PE" dirty="0" smtClean="0"/>
            <a:t>Se busca voluntad del constituyente o del texto en base a fuentes históricas (generaciones pasadas atan a las generaciones futuras)</a:t>
          </a:r>
          <a:endParaRPr lang="es-PE" dirty="0"/>
        </a:p>
      </dgm:t>
    </dgm:pt>
    <dgm:pt modelId="{F1A4E683-30A6-4C78-8872-7A23E338460F}" type="parTrans" cxnId="{468C4E35-DABF-4F0A-97B0-A3E786CE1140}">
      <dgm:prSet/>
      <dgm:spPr/>
      <dgm:t>
        <a:bodyPr/>
        <a:lstStyle/>
        <a:p>
          <a:endParaRPr lang="es-PE"/>
        </a:p>
      </dgm:t>
    </dgm:pt>
    <dgm:pt modelId="{BAAB8B26-7750-4EFF-A116-504D53967BD2}" type="sibTrans" cxnId="{468C4E35-DABF-4F0A-97B0-A3E786CE1140}">
      <dgm:prSet/>
      <dgm:spPr/>
      <dgm:t>
        <a:bodyPr/>
        <a:lstStyle/>
        <a:p>
          <a:endParaRPr lang="es-PE"/>
        </a:p>
      </dgm:t>
    </dgm:pt>
    <dgm:pt modelId="{2C360536-6A1F-4D4A-965E-D7E869A929F1}">
      <dgm:prSet phldrT="[Texto]" custT="1"/>
      <dgm:spPr/>
      <dgm:t>
        <a:bodyPr/>
        <a:lstStyle/>
        <a:p>
          <a:r>
            <a:rPr lang="es-PE" sz="6000" dirty="0" smtClean="0"/>
            <a:t>Atribuir un significado</a:t>
          </a:r>
          <a:endParaRPr lang="es-PE" sz="6000" dirty="0"/>
        </a:p>
      </dgm:t>
    </dgm:pt>
    <dgm:pt modelId="{187A3674-5EE5-40FB-BF1C-9F1A2EE53F60}" type="parTrans" cxnId="{58C81B32-FB9C-437C-9DAE-14F454B9D268}">
      <dgm:prSet/>
      <dgm:spPr/>
      <dgm:t>
        <a:bodyPr/>
        <a:lstStyle/>
        <a:p>
          <a:endParaRPr lang="es-PE"/>
        </a:p>
      </dgm:t>
    </dgm:pt>
    <dgm:pt modelId="{342627E2-FC60-4554-B331-586C2AA37DAD}" type="sibTrans" cxnId="{58C81B32-FB9C-437C-9DAE-14F454B9D268}">
      <dgm:prSet/>
      <dgm:spPr/>
      <dgm:t>
        <a:bodyPr/>
        <a:lstStyle/>
        <a:p>
          <a:endParaRPr lang="es-PE"/>
        </a:p>
      </dgm:t>
    </dgm:pt>
    <dgm:pt modelId="{E6F63AC5-B9BA-4BC7-8043-478DF1440F40}">
      <dgm:prSet phldrT="[Texto]"/>
      <dgm:spPr/>
      <dgm:t>
        <a:bodyPr/>
        <a:lstStyle/>
        <a:p>
          <a:r>
            <a:rPr lang="es-PE" dirty="0" smtClean="0"/>
            <a:t>Interpretación evolutiva</a:t>
          </a:r>
          <a:endParaRPr lang="es-PE" dirty="0"/>
        </a:p>
      </dgm:t>
    </dgm:pt>
    <dgm:pt modelId="{E6C834E6-28D8-4D51-BBE8-5CAD5F5A80E9}" type="parTrans" cxnId="{46EF1281-E0F9-48EA-B785-02BDD4817639}">
      <dgm:prSet/>
      <dgm:spPr/>
      <dgm:t>
        <a:bodyPr/>
        <a:lstStyle/>
        <a:p>
          <a:endParaRPr lang="es-PE"/>
        </a:p>
      </dgm:t>
    </dgm:pt>
    <dgm:pt modelId="{B0DCEE90-139F-439B-9D43-22DAD173D787}" type="sibTrans" cxnId="{46EF1281-E0F9-48EA-B785-02BDD4817639}">
      <dgm:prSet/>
      <dgm:spPr/>
      <dgm:t>
        <a:bodyPr/>
        <a:lstStyle/>
        <a:p>
          <a:endParaRPr lang="es-PE"/>
        </a:p>
      </dgm:t>
    </dgm:pt>
    <dgm:pt modelId="{B0E279EB-6904-4EE3-A6C1-B79468E03F0A}">
      <dgm:prSet phldrT="[Texto]"/>
      <dgm:spPr/>
      <dgm:t>
        <a:bodyPr/>
        <a:lstStyle/>
        <a:p>
          <a:r>
            <a:rPr lang="es-PE" dirty="0" smtClean="0"/>
            <a:t>Se construye el significado del texto para que responda a la problemática presente (la Constitución responde a los problemas de las nuevas generaciones)</a:t>
          </a:r>
          <a:endParaRPr lang="es-PE" dirty="0"/>
        </a:p>
      </dgm:t>
    </dgm:pt>
    <dgm:pt modelId="{7239926E-FADB-4472-BF68-7381D9E129EA}" type="parTrans" cxnId="{1FFD7B1A-5D0A-426C-8B05-636A9002C40E}">
      <dgm:prSet/>
      <dgm:spPr/>
      <dgm:t>
        <a:bodyPr/>
        <a:lstStyle/>
        <a:p>
          <a:endParaRPr lang="es-PE"/>
        </a:p>
      </dgm:t>
    </dgm:pt>
    <dgm:pt modelId="{73699B5C-2848-4422-8233-7E8755666CD7}" type="sibTrans" cxnId="{1FFD7B1A-5D0A-426C-8B05-636A9002C40E}">
      <dgm:prSet/>
      <dgm:spPr/>
      <dgm:t>
        <a:bodyPr/>
        <a:lstStyle/>
        <a:p>
          <a:endParaRPr lang="es-PE"/>
        </a:p>
      </dgm:t>
    </dgm:pt>
    <dgm:pt modelId="{15F23469-AA97-4C6B-933D-0FCEF8014008}">
      <dgm:prSet phldrT="[Texto]"/>
      <dgm:spPr/>
      <dgm:t>
        <a:bodyPr/>
        <a:lstStyle/>
        <a:p>
          <a:r>
            <a:rPr lang="es-PE" dirty="0" smtClean="0"/>
            <a:t>Rol limitado del juez = no crea derecho</a:t>
          </a:r>
          <a:endParaRPr lang="es-PE" dirty="0"/>
        </a:p>
      </dgm:t>
    </dgm:pt>
    <dgm:pt modelId="{2C5653CD-BA10-49E2-9CF1-517F26F814CB}" type="parTrans" cxnId="{F186177E-AB15-4386-AB5E-9FF9D4C0F1FE}">
      <dgm:prSet/>
      <dgm:spPr/>
      <dgm:t>
        <a:bodyPr/>
        <a:lstStyle/>
        <a:p>
          <a:endParaRPr lang="es-PE"/>
        </a:p>
      </dgm:t>
    </dgm:pt>
    <dgm:pt modelId="{801B9868-2F49-4889-8E32-6CBB3FD307AD}" type="sibTrans" cxnId="{F186177E-AB15-4386-AB5E-9FF9D4C0F1FE}">
      <dgm:prSet/>
      <dgm:spPr/>
      <dgm:t>
        <a:bodyPr/>
        <a:lstStyle/>
        <a:p>
          <a:endParaRPr lang="es-PE"/>
        </a:p>
      </dgm:t>
    </dgm:pt>
    <dgm:pt modelId="{21FAFABC-56D3-4FA6-BF6C-C1811B2FFC5E}">
      <dgm:prSet phldrT="[Texto]"/>
      <dgm:spPr/>
      <dgm:t>
        <a:bodyPr/>
        <a:lstStyle/>
        <a:p>
          <a:r>
            <a:rPr lang="es-PE" dirty="0" smtClean="0"/>
            <a:t>El texto constitucional es por definición limitado</a:t>
          </a:r>
          <a:endParaRPr lang="es-PE" dirty="0"/>
        </a:p>
      </dgm:t>
    </dgm:pt>
    <dgm:pt modelId="{3C4D88A0-E062-444E-916C-4F23E7D5F734}" type="parTrans" cxnId="{2745885B-B528-4D44-B347-2A3CBF5B1BBE}">
      <dgm:prSet/>
      <dgm:spPr/>
      <dgm:t>
        <a:bodyPr/>
        <a:lstStyle/>
        <a:p>
          <a:endParaRPr lang="es-PE"/>
        </a:p>
      </dgm:t>
    </dgm:pt>
    <dgm:pt modelId="{EE1830C0-F345-4399-890E-EF57052C7611}" type="sibTrans" cxnId="{2745885B-B528-4D44-B347-2A3CBF5B1BBE}">
      <dgm:prSet/>
      <dgm:spPr/>
      <dgm:t>
        <a:bodyPr/>
        <a:lstStyle/>
        <a:p>
          <a:endParaRPr lang="es-PE"/>
        </a:p>
      </dgm:t>
    </dgm:pt>
    <dgm:pt modelId="{C8D5BAD2-5965-4356-A91F-3874015B5E9A}">
      <dgm:prSet phldrT="[Texto]"/>
      <dgm:spPr/>
      <dgm:t>
        <a:bodyPr/>
        <a:lstStyle/>
        <a:p>
          <a:r>
            <a:rPr lang="es-PE" dirty="0" smtClean="0"/>
            <a:t>Rol activo delo juez = crea derecho</a:t>
          </a:r>
          <a:endParaRPr lang="es-PE" dirty="0"/>
        </a:p>
      </dgm:t>
    </dgm:pt>
    <dgm:pt modelId="{3127E46F-4932-45CD-B032-B52A33C54A57}" type="parTrans" cxnId="{1BD1BB93-A4B8-43C5-8747-B99994DBAFDE}">
      <dgm:prSet/>
      <dgm:spPr/>
      <dgm:t>
        <a:bodyPr/>
        <a:lstStyle/>
        <a:p>
          <a:endParaRPr lang="es-PE"/>
        </a:p>
      </dgm:t>
    </dgm:pt>
    <dgm:pt modelId="{343F72DC-E2A3-425B-BFDE-4D9A750A5406}" type="sibTrans" cxnId="{1BD1BB93-A4B8-43C5-8747-B99994DBAFDE}">
      <dgm:prSet/>
      <dgm:spPr/>
      <dgm:t>
        <a:bodyPr/>
        <a:lstStyle/>
        <a:p>
          <a:endParaRPr lang="es-PE"/>
        </a:p>
      </dgm:t>
    </dgm:pt>
    <dgm:pt modelId="{87042527-9F78-4FB8-9776-A8241E0A8BE8}">
      <dgm:prSet phldrT="[Texto]"/>
      <dgm:spPr/>
      <dgm:t>
        <a:bodyPr/>
        <a:lstStyle/>
        <a:p>
          <a:r>
            <a:rPr lang="es-PE" dirty="0" smtClean="0"/>
            <a:t>El texto es una fuente de soluciones para los problemas nuevos</a:t>
          </a:r>
          <a:endParaRPr lang="es-PE" dirty="0"/>
        </a:p>
      </dgm:t>
    </dgm:pt>
    <dgm:pt modelId="{BD697746-C878-4FC0-90BE-4B44096799E6}" type="parTrans" cxnId="{295AF259-9D37-4856-A514-E10D77A62DB6}">
      <dgm:prSet/>
      <dgm:spPr/>
      <dgm:t>
        <a:bodyPr/>
        <a:lstStyle/>
        <a:p>
          <a:endParaRPr lang="es-PE"/>
        </a:p>
      </dgm:t>
    </dgm:pt>
    <dgm:pt modelId="{D041CF8B-A98F-4FAE-A213-7ACE51CB9993}" type="sibTrans" cxnId="{295AF259-9D37-4856-A514-E10D77A62DB6}">
      <dgm:prSet/>
      <dgm:spPr/>
      <dgm:t>
        <a:bodyPr/>
        <a:lstStyle/>
        <a:p>
          <a:endParaRPr lang="es-PE"/>
        </a:p>
      </dgm:t>
    </dgm:pt>
    <dgm:pt modelId="{7BF30091-C894-49C0-8B1D-5D14F356EAD5}" type="pres">
      <dgm:prSet presAssocID="{BA5243E9-89EB-420D-BE7A-494CFCAF7E36}" presName="Name0" presStyleCnt="0">
        <dgm:presLayoutVars>
          <dgm:dir/>
          <dgm:animLvl val="lvl"/>
          <dgm:resizeHandles/>
        </dgm:presLayoutVars>
      </dgm:prSet>
      <dgm:spPr/>
    </dgm:pt>
    <dgm:pt modelId="{C3101BCB-8B76-4FD1-95F5-FEE7214CC457}" type="pres">
      <dgm:prSet presAssocID="{62FBFE31-2016-4BF8-9579-E2AD3985CDAD}" presName="linNode" presStyleCnt="0"/>
      <dgm:spPr/>
    </dgm:pt>
    <dgm:pt modelId="{D1105C44-D5FF-4D40-BC92-2A7205E2289A}" type="pres">
      <dgm:prSet presAssocID="{62FBFE31-2016-4BF8-9579-E2AD3985CDA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EFD618A-CE2A-4494-890F-5F1128A828F9}" type="pres">
      <dgm:prSet presAssocID="{62FBFE31-2016-4BF8-9579-E2AD3985CDA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5C4347A-E6C9-4496-AC3F-E42F618C471A}" type="pres">
      <dgm:prSet presAssocID="{D0C100FA-9BFD-458B-AF52-06E3F01472FC}" presName="spacing" presStyleCnt="0"/>
      <dgm:spPr/>
    </dgm:pt>
    <dgm:pt modelId="{B33F78B2-3BA8-453C-B6FF-E24988388ED7}" type="pres">
      <dgm:prSet presAssocID="{2C360536-6A1F-4D4A-965E-D7E869A929F1}" presName="linNode" presStyleCnt="0"/>
      <dgm:spPr/>
    </dgm:pt>
    <dgm:pt modelId="{052AB52D-4C45-48B1-89BE-200A34AEF42D}" type="pres">
      <dgm:prSet presAssocID="{2C360536-6A1F-4D4A-965E-D7E869A929F1}" presName="parentShp" presStyleLbl="node1" presStyleIdx="1" presStyleCnt="2">
        <dgm:presLayoutVars>
          <dgm:bulletEnabled val="1"/>
        </dgm:presLayoutVars>
      </dgm:prSet>
      <dgm:spPr/>
    </dgm:pt>
    <dgm:pt modelId="{7C88B297-9448-4666-9CEF-41A410508EBF}" type="pres">
      <dgm:prSet presAssocID="{2C360536-6A1F-4D4A-965E-D7E869A929F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0100137-A6C2-4827-A210-12B40423BDFC}" type="presOf" srcId="{15F23469-AA97-4C6B-933D-0FCEF8014008}" destId="{0EFD618A-CE2A-4494-890F-5F1128A828F9}" srcOrd="0" destOrd="2" presId="urn:microsoft.com/office/officeart/2005/8/layout/vList6"/>
    <dgm:cxn modelId="{58C81B32-FB9C-437C-9DAE-14F454B9D268}" srcId="{BA5243E9-89EB-420D-BE7A-494CFCAF7E36}" destId="{2C360536-6A1F-4D4A-965E-D7E869A929F1}" srcOrd="1" destOrd="0" parTransId="{187A3674-5EE5-40FB-BF1C-9F1A2EE53F60}" sibTransId="{342627E2-FC60-4554-B331-586C2AA37DAD}"/>
    <dgm:cxn modelId="{1BD1BB93-A4B8-43C5-8747-B99994DBAFDE}" srcId="{2C360536-6A1F-4D4A-965E-D7E869A929F1}" destId="{C8D5BAD2-5965-4356-A91F-3874015B5E9A}" srcOrd="2" destOrd="0" parTransId="{3127E46F-4932-45CD-B032-B52A33C54A57}" sibTransId="{343F72DC-E2A3-425B-BFDE-4D9A750A5406}"/>
    <dgm:cxn modelId="{08B51727-EAC7-47D7-92C0-90F412B9EA21}" srcId="{BA5243E9-89EB-420D-BE7A-494CFCAF7E36}" destId="{62FBFE31-2016-4BF8-9579-E2AD3985CDAD}" srcOrd="0" destOrd="0" parTransId="{41EDFC65-2B62-4F9C-8CA6-D51D24EF7929}" sibTransId="{D0C100FA-9BFD-458B-AF52-06E3F01472FC}"/>
    <dgm:cxn modelId="{1C99BD81-3157-4BD3-B74A-D7B4A579ABEA}" type="presOf" srcId="{B0E279EB-6904-4EE3-A6C1-B79468E03F0A}" destId="{7C88B297-9448-4666-9CEF-41A410508EBF}" srcOrd="0" destOrd="1" presId="urn:microsoft.com/office/officeart/2005/8/layout/vList6"/>
    <dgm:cxn modelId="{D97789D5-F21D-4C19-B303-8B1DE5C2BFB3}" type="presOf" srcId="{BA5243E9-89EB-420D-BE7A-494CFCAF7E36}" destId="{7BF30091-C894-49C0-8B1D-5D14F356EAD5}" srcOrd="0" destOrd="0" presId="urn:microsoft.com/office/officeart/2005/8/layout/vList6"/>
    <dgm:cxn modelId="{0349F4BF-612D-4A85-9DDF-BB80AFCD3AC4}" type="presOf" srcId="{C8D5BAD2-5965-4356-A91F-3874015B5E9A}" destId="{7C88B297-9448-4666-9CEF-41A410508EBF}" srcOrd="0" destOrd="2" presId="urn:microsoft.com/office/officeart/2005/8/layout/vList6"/>
    <dgm:cxn modelId="{46EF1281-E0F9-48EA-B785-02BDD4817639}" srcId="{2C360536-6A1F-4D4A-965E-D7E869A929F1}" destId="{E6F63AC5-B9BA-4BC7-8043-478DF1440F40}" srcOrd="0" destOrd="0" parTransId="{E6C834E6-28D8-4D51-BBE8-5CAD5F5A80E9}" sibTransId="{B0DCEE90-139F-439B-9D43-22DAD173D787}"/>
    <dgm:cxn modelId="{3036C515-0770-4CF7-900A-2AC75C685BCD}" type="presOf" srcId="{87042527-9F78-4FB8-9776-A8241E0A8BE8}" destId="{7C88B297-9448-4666-9CEF-41A410508EBF}" srcOrd="0" destOrd="3" presId="urn:microsoft.com/office/officeart/2005/8/layout/vList6"/>
    <dgm:cxn modelId="{F186177E-AB15-4386-AB5E-9FF9D4C0F1FE}" srcId="{62FBFE31-2016-4BF8-9579-E2AD3985CDAD}" destId="{15F23469-AA97-4C6B-933D-0FCEF8014008}" srcOrd="2" destOrd="0" parTransId="{2C5653CD-BA10-49E2-9CF1-517F26F814CB}" sibTransId="{801B9868-2F49-4889-8E32-6CBB3FD307AD}"/>
    <dgm:cxn modelId="{EAF28BD7-ADE2-482A-8361-DF2E38DFC6A2}" type="presOf" srcId="{EA5A403F-6F07-4C8F-B915-5DE94D7388EE}" destId="{0EFD618A-CE2A-4494-890F-5F1128A828F9}" srcOrd="0" destOrd="0" presId="urn:microsoft.com/office/officeart/2005/8/layout/vList6"/>
    <dgm:cxn modelId="{295AF259-9D37-4856-A514-E10D77A62DB6}" srcId="{2C360536-6A1F-4D4A-965E-D7E869A929F1}" destId="{87042527-9F78-4FB8-9776-A8241E0A8BE8}" srcOrd="3" destOrd="0" parTransId="{BD697746-C878-4FC0-90BE-4B44096799E6}" sibTransId="{D041CF8B-A98F-4FAE-A213-7ACE51CB9993}"/>
    <dgm:cxn modelId="{468C4E35-DABF-4F0A-97B0-A3E786CE1140}" srcId="{62FBFE31-2016-4BF8-9579-E2AD3985CDAD}" destId="{D0F74CCF-974C-4DCA-B83D-4F0198FFF3A6}" srcOrd="1" destOrd="0" parTransId="{F1A4E683-30A6-4C78-8872-7A23E338460F}" sibTransId="{BAAB8B26-7750-4EFF-A116-504D53967BD2}"/>
    <dgm:cxn modelId="{96725C09-8C02-4E9F-8C8B-2E87BDBD24EB}" type="presOf" srcId="{21FAFABC-56D3-4FA6-BF6C-C1811B2FFC5E}" destId="{0EFD618A-CE2A-4494-890F-5F1128A828F9}" srcOrd="0" destOrd="3" presId="urn:microsoft.com/office/officeart/2005/8/layout/vList6"/>
    <dgm:cxn modelId="{1FFD7B1A-5D0A-426C-8B05-636A9002C40E}" srcId="{2C360536-6A1F-4D4A-965E-D7E869A929F1}" destId="{B0E279EB-6904-4EE3-A6C1-B79468E03F0A}" srcOrd="1" destOrd="0" parTransId="{7239926E-FADB-4472-BF68-7381D9E129EA}" sibTransId="{73699B5C-2848-4422-8233-7E8755666CD7}"/>
    <dgm:cxn modelId="{16F37269-FA72-45D6-98E2-E285158D0BAD}" type="presOf" srcId="{D0F74CCF-974C-4DCA-B83D-4F0198FFF3A6}" destId="{0EFD618A-CE2A-4494-890F-5F1128A828F9}" srcOrd="0" destOrd="1" presId="urn:microsoft.com/office/officeart/2005/8/layout/vList6"/>
    <dgm:cxn modelId="{CCA53D30-79AA-4EF8-82F7-0ADE2E5DECB8}" type="presOf" srcId="{62FBFE31-2016-4BF8-9579-E2AD3985CDAD}" destId="{D1105C44-D5FF-4D40-BC92-2A7205E2289A}" srcOrd="0" destOrd="0" presId="urn:microsoft.com/office/officeart/2005/8/layout/vList6"/>
    <dgm:cxn modelId="{F6B86C0F-ED0B-4529-B6EF-F3BEFE3D0995}" type="presOf" srcId="{2C360536-6A1F-4D4A-965E-D7E869A929F1}" destId="{052AB52D-4C45-48B1-89BE-200A34AEF42D}" srcOrd="0" destOrd="0" presId="urn:microsoft.com/office/officeart/2005/8/layout/vList6"/>
    <dgm:cxn modelId="{DF59E747-110C-4AC5-9410-43993524545D}" srcId="{62FBFE31-2016-4BF8-9579-E2AD3985CDAD}" destId="{EA5A403F-6F07-4C8F-B915-5DE94D7388EE}" srcOrd="0" destOrd="0" parTransId="{B2FB7980-B6E9-47B2-80E4-038F74F29680}" sibTransId="{1B43CABC-BB8D-4EC8-99AF-C17EDCB59F74}"/>
    <dgm:cxn modelId="{D65F5015-41E5-496D-BD6E-736FF8ED84B8}" type="presOf" srcId="{E6F63AC5-B9BA-4BC7-8043-478DF1440F40}" destId="{7C88B297-9448-4666-9CEF-41A410508EBF}" srcOrd="0" destOrd="0" presId="urn:microsoft.com/office/officeart/2005/8/layout/vList6"/>
    <dgm:cxn modelId="{2745885B-B528-4D44-B347-2A3CBF5B1BBE}" srcId="{62FBFE31-2016-4BF8-9579-E2AD3985CDAD}" destId="{21FAFABC-56D3-4FA6-BF6C-C1811B2FFC5E}" srcOrd="3" destOrd="0" parTransId="{3C4D88A0-E062-444E-916C-4F23E7D5F734}" sibTransId="{EE1830C0-F345-4399-890E-EF57052C7611}"/>
    <dgm:cxn modelId="{1781C4B7-682C-4D32-8590-19C7AEC373B1}" type="presParOf" srcId="{7BF30091-C894-49C0-8B1D-5D14F356EAD5}" destId="{C3101BCB-8B76-4FD1-95F5-FEE7214CC457}" srcOrd="0" destOrd="0" presId="urn:microsoft.com/office/officeart/2005/8/layout/vList6"/>
    <dgm:cxn modelId="{6A86CF1E-09F4-4965-9145-9464E57022FB}" type="presParOf" srcId="{C3101BCB-8B76-4FD1-95F5-FEE7214CC457}" destId="{D1105C44-D5FF-4D40-BC92-2A7205E2289A}" srcOrd="0" destOrd="0" presId="urn:microsoft.com/office/officeart/2005/8/layout/vList6"/>
    <dgm:cxn modelId="{CB17D523-33D3-4018-8096-9774B9619453}" type="presParOf" srcId="{C3101BCB-8B76-4FD1-95F5-FEE7214CC457}" destId="{0EFD618A-CE2A-4494-890F-5F1128A828F9}" srcOrd="1" destOrd="0" presId="urn:microsoft.com/office/officeart/2005/8/layout/vList6"/>
    <dgm:cxn modelId="{E026A184-C555-46FE-B09A-F56E32EC19D9}" type="presParOf" srcId="{7BF30091-C894-49C0-8B1D-5D14F356EAD5}" destId="{C5C4347A-E6C9-4496-AC3F-E42F618C471A}" srcOrd="1" destOrd="0" presId="urn:microsoft.com/office/officeart/2005/8/layout/vList6"/>
    <dgm:cxn modelId="{D53BEAA1-F798-432F-A9B5-E49266A02428}" type="presParOf" srcId="{7BF30091-C894-49C0-8B1D-5D14F356EAD5}" destId="{B33F78B2-3BA8-453C-B6FF-E24988388ED7}" srcOrd="2" destOrd="0" presId="urn:microsoft.com/office/officeart/2005/8/layout/vList6"/>
    <dgm:cxn modelId="{120D3B1D-98E2-4F73-9FE8-ABF7492E8131}" type="presParOf" srcId="{B33F78B2-3BA8-453C-B6FF-E24988388ED7}" destId="{052AB52D-4C45-48B1-89BE-200A34AEF42D}" srcOrd="0" destOrd="0" presId="urn:microsoft.com/office/officeart/2005/8/layout/vList6"/>
    <dgm:cxn modelId="{44120EBB-67FE-4B45-92B5-B52FDE72D27C}" type="presParOf" srcId="{B33F78B2-3BA8-453C-B6FF-E24988388ED7}" destId="{7C88B297-9448-4666-9CEF-41A410508EB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CDB9D-C0EC-4098-B886-1547EB21353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298BB24-46B6-475A-A930-6EEFD2DA0FAB}">
      <dgm:prSet phldrT="[Texto]"/>
      <dgm:spPr/>
      <dgm:t>
        <a:bodyPr/>
        <a:lstStyle/>
        <a:p>
          <a:r>
            <a:rPr lang="es-PE" dirty="0" smtClean="0"/>
            <a:t>Conexión entre la normatividad y la realidad</a:t>
          </a:r>
          <a:endParaRPr lang="es-PE" dirty="0"/>
        </a:p>
      </dgm:t>
    </dgm:pt>
    <dgm:pt modelId="{866EAE97-AFDE-47C1-B31F-481FA624D8B1}" type="parTrans" cxnId="{73BAA4A3-3F31-4CD3-81E7-E5E2DE643BA6}">
      <dgm:prSet/>
      <dgm:spPr/>
      <dgm:t>
        <a:bodyPr/>
        <a:lstStyle/>
        <a:p>
          <a:endParaRPr lang="es-PE"/>
        </a:p>
      </dgm:t>
    </dgm:pt>
    <dgm:pt modelId="{99565F0B-97B4-47BF-903E-4F14A982B612}" type="sibTrans" cxnId="{73BAA4A3-3F31-4CD3-81E7-E5E2DE643BA6}">
      <dgm:prSet/>
      <dgm:spPr/>
      <dgm:t>
        <a:bodyPr/>
        <a:lstStyle/>
        <a:p>
          <a:endParaRPr lang="es-PE"/>
        </a:p>
      </dgm:t>
    </dgm:pt>
    <dgm:pt modelId="{B833D5D2-96D7-40DD-8DC1-9980F4586347}">
      <dgm:prSet phldrT="[Texto]"/>
      <dgm:spPr/>
      <dgm:t>
        <a:bodyPr/>
        <a:lstStyle/>
        <a:p>
          <a:r>
            <a:rPr lang="es-PE" dirty="0" smtClean="0"/>
            <a:t>Se requiere interpretar cuando se requiere aplicar la Constitución</a:t>
          </a:r>
          <a:endParaRPr lang="es-PE" dirty="0"/>
        </a:p>
      </dgm:t>
    </dgm:pt>
    <dgm:pt modelId="{C2509E5A-D30E-4C72-80D1-E3074FCEF7FB}" type="parTrans" cxnId="{C61A7D36-4983-4869-B5AA-13FFF0D0E57C}">
      <dgm:prSet/>
      <dgm:spPr/>
      <dgm:t>
        <a:bodyPr/>
        <a:lstStyle/>
        <a:p>
          <a:endParaRPr lang="es-PE"/>
        </a:p>
      </dgm:t>
    </dgm:pt>
    <dgm:pt modelId="{B36B6AD8-4576-4B11-A8B7-2CDF46EE6CB0}" type="sibTrans" cxnId="{C61A7D36-4983-4869-B5AA-13FFF0D0E57C}">
      <dgm:prSet/>
      <dgm:spPr/>
      <dgm:t>
        <a:bodyPr/>
        <a:lstStyle/>
        <a:p>
          <a:endParaRPr lang="es-PE"/>
        </a:p>
      </dgm:t>
    </dgm:pt>
    <dgm:pt modelId="{FCD98725-D729-4A0A-9546-6DF1B5C95903}">
      <dgm:prSet phldrT="[Texto]"/>
      <dgm:spPr/>
      <dgm:t>
        <a:bodyPr/>
        <a:lstStyle/>
        <a:p>
          <a:r>
            <a:rPr lang="es-PE" dirty="0" smtClean="0"/>
            <a:t>Se requiere aplicar la Constitución para resolver un problema (controversia, conflicto) – (Relevancia constitucional)</a:t>
          </a:r>
          <a:endParaRPr lang="es-PE" dirty="0"/>
        </a:p>
      </dgm:t>
    </dgm:pt>
    <dgm:pt modelId="{47D2F024-93B4-48DD-B772-D9A533B4F4E1}" type="parTrans" cxnId="{DDBEF7FD-3878-4A5B-AA60-F54C23B3953F}">
      <dgm:prSet/>
      <dgm:spPr/>
      <dgm:t>
        <a:bodyPr/>
        <a:lstStyle/>
        <a:p>
          <a:endParaRPr lang="es-PE"/>
        </a:p>
      </dgm:t>
    </dgm:pt>
    <dgm:pt modelId="{332A2C28-FA58-400B-B153-8F075DC2B470}" type="sibTrans" cxnId="{DDBEF7FD-3878-4A5B-AA60-F54C23B3953F}">
      <dgm:prSet/>
      <dgm:spPr/>
      <dgm:t>
        <a:bodyPr/>
        <a:lstStyle/>
        <a:p>
          <a:endParaRPr lang="es-PE"/>
        </a:p>
      </dgm:t>
    </dgm:pt>
    <dgm:pt modelId="{D3B18D1C-2B42-4E57-8787-BD63FDB814CE}" type="pres">
      <dgm:prSet presAssocID="{63ACDB9D-C0EC-4098-B886-1547EB21353E}" presName="outerComposite" presStyleCnt="0">
        <dgm:presLayoutVars>
          <dgm:chMax val="5"/>
          <dgm:dir/>
          <dgm:resizeHandles val="exact"/>
        </dgm:presLayoutVars>
      </dgm:prSet>
      <dgm:spPr/>
    </dgm:pt>
    <dgm:pt modelId="{41112837-8746-4AFA-A430-62B9C3B453E5}" type="pres">
      <dgm:prSet presAssocID="{63ACDB9D-C0EC-4098-B886-1547EB21353E}" presName="dummyMaxCanvas" presStyleCnt="0">
        <dgm:presLayoutVars/>
      </dgm:prSet>
      <dgm:spPr/>
    </dgm:pt>
    <dgm:pt modelId="{86DC1891-A349-4C71-9213-1A9FC89F06CF}" type="pres">
      <dgm:prSet presAssocID="{63ACDB9D-C0EC-4098-B886-1547EB2135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121D631-F792-4B00-8A52-8B4C03A431C5}" type="pres">
      <dgm:prSet presAssocID="{63ACDB9D-C0EC-4098-B886-1547EB2135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6EE844F-AE3D-42BA-B82E-C69114CA3FB3}" type="pres">
      <dgm:prSet presAssocID="{63ACDB9D-C0EC-4098-B886-1547EB2135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11CFF08-F99B-4215-92DB-662004CE6E82}" type="pres">
      <dgm:prSet presAssocID="{63ACDB9D-C0EC-4098-B886-1547EB21353E}" presName="ThreeConn_1-2" presStyleLbl="fgAccFollowNode1" presStyleIdx="0" presStyleCnt="2">
        <dgm:presLayoutVars>
          <dgm:bulletEnabled val="1"/>
        </dgm:presLayoutVars>
      </dgm:prSet>
      <dgm:spPr/>
    </dgm:pt>
    <dgm:pt modelId="{62FC3CD0-F91D-4204-904C-B34F783B5D2A}" type="pres">
      <dgm:prSet presAssocID="{63ACDB9D-C0EC-4098-B886-1547EB21353E}" presName="ThreeConn_2-3" presStyleLbl="fgAccFollowNode1" presStyleIdx="1" presStyleCnt="2">
        <dgm:presLayoutVars>
          <dgm:bulletEnabled val="1"/>
        </dgm:presLayoutVars>
      </dgm:prSet>
      <dgm:spPr/>
    </dgm:pt>
    <dgm:pt modelId="{7F94483B-C4EB-4673-A052-407DDA5B4C77}" type="pres">
      <dgm:prSet presAssocID="{63ACDB9D-C0EC-4098-B886-1547EB2135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5F96D81-22D2-459F-A35C-F55C0076EA59}" type="pres">
      <dgm:prSet presAssocID="{63ACDB9D-C0EC-4098-B886-1547EB2135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3FCE5F3-E4BA-40D5-8425-B0318739738A}" type="pres">
      <dgm:prSet presAssocID="{63ACDB9D-C0EC-4098-B886-1547EB2135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9B3C651-AE56-4324-A1FE-048E440BF871}" type="presOf" srcId="{FCD98725-D729-4A0A-9546-6DF1B5C95903}" destId="{B6EE844F-AE3D-42BA-B82E-C69114CA3FB3}" srcOrd="0" destOrd="0" presId="urn:microsoft.com/office/officeart/2005/8/layout/vProcess5"/>
    <dgm:cxn modelId="{C61A7D36-4983-4869-B5AA-13FFF0D0E57C}" srcId="{63ACDB9D-C0EC-4098-B886-1547EB21353E}" destId="{B833D5D2-96D7-40DD-8DC1-9980F4586347}" srcOrd="1" destOrd="0" parTransId="{C2509E5A-D30E-4C72-80D1-E3074FCEF7FB}" sibTransId="{B36B6AD8-4576-4B11-A8B7-2CDF46EE6CB0}"/>
    <dgm:cxn modelId="{73BAA4A3-3F31-4CD3-81E7-E5E2DE643BA6}" srcId="{63ACDB9D-C0EC-4098-B886-1547EB21353E}" destId="{A298BB24-46B6-475A-A930-6EEFD2DA0FAB}" srcOrd="0" destOrd="0" parTransId="{866EAE97-AFDE-47C1-B31F-481FA624D8B1}" sibTransId="{99565F0B-97B4-47BF-903E-4F14A982B612}"/>
    <dgm:cxn modelId="{BDB66F42-BC69-4041-B6E0-5699F62BE0E8}" type="presOf" srcId="{99565F0B-97B4-47BF-903E-4F14A982B612}" destId="{211CFF08-F99B-4215-92DB-662004CE6E82}" srcOrd="0" destOrd="0" presId="urn:microsoft.com/office/officeart/2005/8/layout/vProcess5"/>
    <dgm:cxn modelId="{EC239A2A-5BE4-4E4B-AADE-80517F29DED0}" type="presOf" srcId="{B833D5D2-96D7-40DD-8DC1-9980F4586347}" destId="{6121D631-F792-4B00-8A52-8B4C03A431C5}" srcOrd="0" destOrd="0" presId="urn:microsoft.com/office/officeart/2005/8/layout/vProcess5"/>
    <dgm:cxn modelId="{C95E52F4-1E2E-4D0D-A353-F3D3BD5B0CA6}" type="presOf" srcId="{63ACDB9D-C0EC-4098-B886-1547EB21353E}" destId="{D3B18D1C-2B42-4E57-8787-BD63FDB814CE}" srcOrd="0" destOrd="0" presId="urn:microsoft.com/office/officeart/2005/8/layout/vProcess5"/>
    <dgm:cxn modelId="{E55FDE3E-7B75-444B-8195-F6F6F846CD69}" type="presOf" srcId="{B833D5D2-96D7-40DD-8DC1-9980F4586347}" destId="{D5F96D81-22D2-459F-A35C-F55C0076EA59}" srcOrd="1" destOrd="0" presId="urn:microsoft.com/office/officeart/2005/8/layout/vProcess5"/>
    <dgm:cxn modelId="{B35C4C52-A8D2-44D8-A38F-B6B0FA1C914D}" type="presOf" srcId="{B36B6AD8-4576-4B11-A8B7-2CDF46EE6CB0}" destId="{62FC3CD0-F91D-4204-904C-B34F783B5D2A}" srcOrd="0" destOrd="0" presId="urn:microsoft.com/office/officeart/2005/8/layout/vProcess5"/>
    <dgm:cxn modelId="{5FE5E574-836C-4563-B018-1C1013A6762F}" type="presOf" srcId="{A298BB24-46B6-475A-A930-6EEFD2DA0FAB}" destId="{86DC1891-A349-4C71-9213-1A9FC89F06CF}" srcOrd="0" destOrd="0" presId="urn:microsoft.com/office/officeart/2005/8/layout/vProcess5"/>
    <dgm:cxn modelId="{6DF07861-920E-4C2F-AB1E-C86FF9729136}" type="presOf" srcId="{FCD98725-D729-4A0A-9546-6DF1B5C95903}" destId="{03FCE5F3-E4BA-40D5-8425-B0318739738A}" srcOrd="1" destOrd="0" presId="urn:microsoft.com/office/officeart/2005/8/layout/vProcess5"/>
    <dgm:cxn modelId="{CBF06DE4-8D33-4ABB-A70C-74ADA1CDEECC}" type="presOf" srcId="{A298BB24-46B6-475A-A930-6EEFD2DA0FAB}" destId="{7F94483B-C4EB-4673-A052-407DDA5B4C77}" srcOrd="1" destOrd="0" presId="urn:microsoft.com/office/officeart/2005/8/layout/vProcess5"/>
    <dgm:cxn modelId="{DDBEF7FD-3878-4A5B-AA60-F54C23B3953F}" srcId="{63ACDB9D-C0EC-4098-B886-1547EB21353E}" destId="{FCD98725-D729-4A0A-9546-6DF1B5C95903}" srcOrd="2" destOrd="0" parTransId="{47D2F024-93B4-48DD-B772-D9A533B4F4E1}" sibTransId="{332A2C28-FA58-400B-B153-8F075DC2B470}"/>
    <dgm:cxn modelId="{6B06496D-104E-4EEA-8B9A-8D2B58E963A7}" type="presParOf" srcId="{D3B18D1C-2B42-4E57-8787-BD63FDB814CE}" destId="{41112837-8746-4AFA-A430-62B9C3B453E5}" srcOrd="0" destOrd="0" presId="urn:microsoft.com/office/officeart/2005/8/layout/vProcess5"/>
    <dgm:cxn modelId="{142DB8F5-F31B-4353-96AC-A43C2C054FD6}" type="presParOf" srcId="{D3B18D1C-2B42-4E57-8787-BD63FDB814CE}" destId="{86DC1891-A349-4C71-9213-1A9FC89F06CF}" srcOrd="1" destOrd="0" presId="urn:microsoft.com/office/officeart/2005/8/layout/vProcess5"/>
    <dgm:cxn modelId="{5ECE6157-2994-489B-AACE-01FC7FF42C61}" type="presParOf" srcId="{D3B18D1C-2B42-4E57-8787-BD63FDB814CE}" destId="{6121D631-F792-4B00-8A52-8B4C03A431C5}" srcOrd="2" destOrd="0" presId="urn:microsoft.com/office/officeart/2005/8/layout/vProcess5"/>
    <dgm:cxn modelId="{BDBF2248-170E-4743-8A7C-69392A3E66C3}" type="presParOf" srcId="{D3B18D1C-2B42-4E57-8787-BD63FDB814CE}" destId="{B6EE844F-AE3D-42BA-B82E-C69114CA3FB3}" srcOrd="3" destOrd="0" presId="urn:microsoft.com/office/officeart/2005/8/layout/vProcess5"/>
    <dgm:cxn modelId="{8CD05283-0BAC-4AEF-B7A2-5E765734F24D}" type="presParOf" srcId="{D3B18D1C-2B42-4E57-8787-BD63FDB814CE}" destId="{211CFF08-F99B-4215-92DB-662004CE6E82}" srcOrd="4" destOrd="0" presId="urn:microsoft.com/office/officeart/2005/8/layout/vProcess5"/>
    <dgm:cxn modelId="{8C171473-F882-439D-8DAF-14BF348B6AD7}" type="presParOf" srcId="{D3B18D1C-2B42-4E57-8787-BD63FDB814CE}" destId="{62FC3CD0-F91D-4204-904C-B34F783B5D2A}" srcOrd="5" destOrd="0" presId="urn:microsoft.com/office/officeart/2005/8/layout/vProcess5"/>
    <dgm:cxn modelId="{A3F8EE99-637C-462A-9FFD-FA328F4D662F}" type="presParOf" srcId="{D3B18D1C-2B42-4E57-8787-BD63FDB814CE}" destId="{7F94483B-C4EB-4673-A052-407DDA5B4C77}" srcOrd="6" destOrd="0" presId="urn:microsoft.com/office/officeart/2005/8/layout/vProcess5"/>
    <dgm:cxn modelId="{13618F4A-FABF-4F39-84BA-6B134C5B5785}" type="presParOf" srcId="{D3B18D1C-2B42-4E57-8787-BD63FDB814CE}" destId="{D5F96D81-22D2-459F-A35C-F55C0076EA59}" srcOrd="7" destOrd="0" presId="urn:microsoft.com/office/officeart/2005/8/layout/vProcess5"/>
    <dgm:cxn modelId="{71C85EE3-1EDD-472B-B5AF-2E423091E89F}" type="presParOf" srcId="{D3B18D1C-2B42-4E57-8787-BD63FDB814CE}" destId="{03FCE5F3-E4BA-40D5-8425-B0318739738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7EB2C2-7517-4D28-A988-B00A6017CC5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C6B45485-8967-4190-816E-44C0B1138AB9}">
      <dgm:prSet phldrT="[Texto]"/>
      <dgm:spPr/>
      <dgm:t>
        <a:bodyPr/>
        <a:lstStyle/>
        <a:p>
          <a:r>
            <a:rPr lang="es-PE" dirty="0" smtClean="0"/>
            <a:t>Problema de fuentes</a:t>
          </a:r>
          <a:endParaRPr lang="es-PE" dirty="0"/>
        </a:p>
      </dgm:t>
    </dgm:pt>
    <dgm:pt modelId="{201A5B9C-4098-4390-96E1-6A0D16E31FB6}" type="parTrans" cxnId="{485A7340-F33E-421A-B722-D617615A45B3}">
      <dgm:prSet/>
      <dgm:spPr/>
      <dgm:t>
        <a:bodyPr/>
        <a:lstStyle/>
        <a:p>
          <a:endParaRPr lang="es-PE"/>
        </a:p>
      </dgm:t>
    </dgm:pt>
    <dgm:pt modelId="{F7A4A0D7-6850-40C1-A65D-E39657990967}" type="sibTrans" cxnId="{485A7340-F33E-421A-B722-D617615A45B3}">
      <dgm:prSet/>
      <dgm:spPr/>
      <dgm:t>
        <a:bodyPr/>
        <a:lstStyle/>
        <a:p>
          <a:endParaRPr lang="es-PE"/>
        </a:p>
      </dgm:t>
    </dgm:pt>
    <dgm:pt modelId="{973DC025-D713-4CA2-A3A1-7791DA99346E}">
      <dgm:prSet phldrT="[Texto]"/>
      <dgm:spPr/>
      <dgm:t>
        <a:bodyPr/>
        <a:lstStyle/>
        <a:p>
          <a:r>
            <a:rPr lang="es-PE" dirty="0" smtClean="0"/>
            <a:t>Para el proceso interpretativo</a:t>
          </a:r>
          <a:endParaRPr lang="es-PE" dirty="0"/>
        </a:p>
      </dgm:t>
    </dgm:pt>
    <dgm:pt modelId="{DF9AFBA2-61B2-456A-B99F-DACDE4585A86}" type="parTrans" cxnId="{F94DA27D-F304-471B-AA71-71AD5AA85778}">
      <dgm:prSet/>
      <dgm:spPr/>
      <dgm:t>
        <a:bodyPr/>
        <a:lstStyle/>
        <a:p>
          <a:endParaRPr lang="es-PE"/>
        </a:p>
      </dgm:t>
    </dgm:pt>
    <dgm:pt modelId="{1E572A38-2C55-4905-8905-9C8782105C43}" type="sibTrans" cxnId="{F94DA27D-F304-471B-AA71-71AD5AA85778}">
      <dgm:prSet/>
      <dgm:spPr/>
      <dgm:t>
        <a:bodyPr/>
        <a:lstStyle/>
        <a:p>
          <a:endParaRPr lang="es-PE"/>
        </a:p>
      </dgm:t>
    </dgm:pt>
    <dgm:pt modelId="{7BD0FEA8-E17E-4606-A872-C1295DD6FDE8}">
      <dgm:prSet phldrT="[Texto]"/>
      <dgm:spPr/>
      <dgm:t>
        <a:bodyPr/>
        <a:lstStyle/>
        <a:p>
          <a:r>
            <a:rPr lang="es-PE" dirty="0" smtClean="0"/>
            <a:t>Fuentes históricas</a:t>
          </a:r>
          <a:endParaRPr lang="es-PE" dirty="0"/>
        </a:p>
      </dgm:t>
    </dgm:pt>
    <dgm:pt modelId="{56473C43-6E66-4533-9DFA-827F9B993469}" type="parTrans" cxnId="{CAC7C66C-B157-4A26-926A-C362025D7DD3}">
      <dgm:prSet/>
      <dgm:spPr/>
      <dgm:t>
        <a:bodyPr/>
        <a:lstStyle/>
        <a:p>
          <a:endParaRPr lang="es-PE"/>
        </a:p>
      </dgm:t>
    </dgm:pt>
    <dgm:pt modelId="{48F37788-3116-4C0D-8682-3F9053188E8A}" type="sibTrans" cxnId="{CAC7C66C-B157-4A26-926A-C362025D7DD3}">
      <dgm:prSet/>
      <dgm:spPr/>
      <dgm:t>
        <a:bodyPr/>
        <a:lstStyle/>
        <a:p>
          <a:endParaRPr lang="es-PE"/>
        </a:p>
      </dgm:t>
    </dgm:pt>
    <dgm:pt modelId="{3A4AC6EA-3F49-419D-9B69-F7F758D0F475}">
      <dgm:prSet phldrT="[Texto]"/>
      <dgm:spPr/>
      <dgm:t>
        <a:bodyPr/>
        <a:lstStyle/>
        <a:p>
          <a:r>
            <a:rPr lang="es-PE" dirty="0" smtClean="0"/>
            <a:t>Fuentes sociales (problemas de hoy, nomas doctrina, precedentes)</a:t>
          </a:r>
          <a:endParaRPr lang="es-PE" dirty="0"/>
        </a:p>
      </dgm:t>
    </dgm:pt>
    <dgm:pt modelId="{ACC0DB83-5696-4517-82B5-CE5081C1592E}" type="parTrans" cxnId="{BCB445B3-B17A-4D1F-A6BC-A93A45CDEE17}">
      <dgm:prSet/>
      <dgm:spPr/>
      <dgm:t>
        <a:bodyPr/>
        <a:lstStyle/>
        <a:p>
          <a:endParaRPr lang="es-PE"/>
        </a:p>
      </dgm:t>
    </dgm:pt>
    <dgm:pt modelId="{C442CDE5-23F6-41B6-BA26-3F7D5875730F}" type="sibTrans" cxnId="{BCB445B3-B17A-4D1F-A6BC-A93A45CDEE17}">
      <dgm:prSet/>
      <dgm:spPr/>
      <dgm:t>
        <a:bodyPr/>
        <a:lstStyle/>
        <a:p>
          <a:endParaRPr lang="es-PE"/>
        </a:p>
      </dgm:t>
    </dgm:pt>
    <dgm:pt modelId="{999B9503-BC43-48EB-BCF3-0F9F5FA935AE}">
      <dgm:prSet phldrT="[Texto]"/>
      <dgm:spPr/>
      <dgm:t>
        <a:bodyPr/>
        <a:lstStyle/>
        <a:p>
          <a:r>
            <a:rPr lang="es-PE" dirty="0" smtClean="0"/>
            <a:t>Material a interpretar</a:t>
          </a:r>
          <a:endParaRPr lang="es-PE" dirty="0"/>
        </a:p>
      </dgm:t>
    </dgm:pt>
    <dgm:pt modelId="{32F02CF3-2172-49DB-A97F-F3F32A057FCA}" type="parTrans" cxnId="{F69DEED5-7EAB-4B57-AF6F-C02C496C6E5F}">
      <dgm:prSet/>
      <dgm:spPr/>
      <dgm:t>
        <a:bodyPr/>
        <a:lstStyle/>
        <a:p>
          <a:endParaRPr lang="es-PE"/>
        </a:p>
      </dgm:t>
    </dgm:pt>
    <dgm:pt modelId="{8C073DBB-A17E-4E4C-843D-F345C7A0E356}" type="sibTrans" cxnId="{F69DEED5-7EAB-4B57-AF6F-C02C496C6E5F}">
      <dgm:prSet/>
      <dgm:spPr/>
      <dgm:t>
        <a:bodyPr/>
        <a:lstStyle/>
        <a:p>
          <a:endParaRPr lang="es-PE"/>
        </a:p>
      </dgm:t>
    </dgm:pt>
    <dgm:pt modelId="{2F6139B1-EB7A-4528-8D93-B82CD9BEB547}">
      <dgm:prSet phldrT="[Texto]"/>
      <dgm:spPr/>
      <dgm:t>
        <a:bodyPr/>
        <a:lstStyle/>
        <a:p>
          <a:r>
            <a:rPr lang="es-PE" dirty="0" smtClean="0"/>
            <a:t>Limitado al texto constitucional</a:t>
          </a:r>
          <a:endParaRPr lang="es-PE" dirty="0"/>
        </a:p>
      </dgm:t>
    </dgm:pt>
    <dgm:pt modelId="{0D62B0AE-F142-4C38-A752-1B83E719EA9F}" type="parTrans" cxnId="{33279117-5AB1-40C5-BE62-5018855D7F62}">
      <dgm:prSet/>
      <dgm:spPr/>
      <dgm:t>
        <a:bodyPr/>
        <a:lstStyle/>
        <a:p>
          <a:endParaRPr lang="es-PE"/>
        </a:p>
      </dgm:t>
    </dgm:pt>
    <dgm:pt modelId="{0660776C-672C-471B-BA31-2C2A44F87F02}" type="sibTrans" cxnId="{33279117-5AB1-40C5-BE62-5018855D7F62}">
      <dgm:prSet/>
      <dgm:spPr/>
      <dgm:t>
        <a:bodyPr/>
        <a:lstStyle/>
        <a:p>
          <a:endParaRPr lang="es-PE"/>
        </a:p>
      </dgm:t>
    </dgm:pt>
    <dgm:pt modelId="{3C1FFE3C-8D14-4DE8-816A-49B3F8820D65}">
      <dgm:prSet phldrT="[Texto]"/>
      <dgm:spPr/>
      <dgm:t>
        <a:bodyPr/>
        <a:lstStyle/>
        <a:p>
          <a:r>
            <a:rPr lang="es-PE" dirty="0" smtClean="0"/>
            <a:t>Apertura a otros documentos normativos: C, tratados, leyes (bloque de constitucionalidad)</a:t>
          </a:r>
          <a:endParaRPr lang="es-PE" dirty="0"/>
        </a:p>
      </dgm:t>
    </dgm:pt>
    <dgm:pt modelId="{474E552D-E519-4FD0-92F4-6E98C3D856C6}" type="parTrans" cxnId="{77D33D70-D7EE-42D5-B0E9-4F1BC36F5980}">
      <dgm:prSet/>
      <dgm:spPr/>
      <dgm:t>
        <a:bodyPr/>
        <a:lstStyle/>
        <a:p>
          <a:endParaRPr lang="es-PE"/>
        </a:p>
      </dgm:t>
    </dgm:pt>
    <dgm:pt modelId="{6106E410-BFB8-4F33-B370-57C6F2B39FAF}" type="sibTrans" cxnId="{77D33D70-D7EE-42D5-B0E9-4F1BC36F5980}">
      <dgm:prSet/>
      <dgm:spPr/>
      <dgm:t>
        <a:bodyPr/>
        <a:lstStyle/>
        <a:p>
          <a:endParaRPr lang="es-PE"/>
        </a:p>
      </dgm:t>
    </dgm:pt>
    <dgm:pt modelId="{9F01BCD0-48C7-4027-8314-E88673DC0ECA}" type="pres">
      <dgm:prSet presAssocID="{827EB2C2-7517-4D28-A988-B00A6017CC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FA4BEEF-3BA1-4199-976F-3524A7933533}" type="pres">
      <dgm:prSet presAssocID="{C6B45485-8967-4190-816E-44C0B1138AB9}" presName="root1" presStyleCnt="0"/>
      <dgm:spPr/>
    </dgm:pt>
    <dgm:pt modelId="{6AE2629D-E92F-49F9-BD89-D8CDF0BCE6D8}" type="pres">
      <dgm:prSet presAssocID="{C6B45485-8967-4190-816E-44C0B1138A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F921EB9-D863-4471-9874-BCCA9DE24B7D}" type="pres">
      <dgm:prSet presAssocID="{C6B45485-8967-4190-816E-44C0B1138AB9}" presName="level2hierChild" presStyleCnt="0"/>
      <dgm:spPr/>
    </dgm:pt>
    <dgm:pt modelId="{5BB9A70F-94FD-4F51-A6F8-92207E6111B8}" type="pres">
      <dgm:prSet presAssocID="{DF9AFBA2-61B2-456A-B99F-DACDE4585A86}" presName="conn2-1" presStyleLbl="parChTrans1D2" presStyleIdx="0" presStyleCnt="2"/>
      <dgm:spPr/>
    </dgm:pt>
    <dgm:pt modelId="{97880595-A462-44D1-A85D-C86323185910}" type="pres">
      <dgm:prSet presAssocID="{DF9AFBA2-61B2-456A-B99F-DACDE4585A86}" presName="connTx" presStyleLbl="parChTrans1D2" presStyleIdx="0" presStyleCnt="2"/>
      <dgm:spPr/>
    </dgm:pt>
    <dgm:pt modelId="{BC3B6A13-2848-41C7-BBA7-79B66BBF3D8C}" type="pres">
      <dgm:prSet presAssocID="{973DC025-D713-4CA2-A3A1-7791DA99346E}" presName="root2" presStyleCnt="0"/>
      <dgm:spPr/>
    </dgm:pt>
    <dgm:pt modelId="{1B3B3931-6D2B-4746-B5FB-06713950D0B3}" type="pres">
      <dgm:prSet presAssocID="{973DC025-D713-4CA2-A3A1-7791DA993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5DE75F37-5DD7-4261-890E-4D5EAEC2DC01}" type="pres">
      <dgm:prSet presAssocID="{973DC025-D713-4CA2-A3A1-7791DA99346E}" presName="level3hierChild" presStyleCnt="0"/>
      <dgm:spPr/>
    </dgm:pt>
    <dgm:pt modelId="{3052D593-9F3A-4271-A1D2-496F7F25AB1C}" type="pres">
      <dgm:prSet presAssocID="{56473C43-6E66-4533-9DFA-827F9B993469}" presName="conn2-1" presStyleLbl="parChTrans1D3" presStyleIdx="0" presStyleCnt="4"/>
      <dgm:spPr/>
    </dgm:pt>
    <dgm:pt modelId="{CE1ED19E-82F7-4301-B407-FA38BD0DB289}" type="pres">
      <dgm:prSet presAssocID="{56473C43-6E66-4533-9DFA-827F9B993469}" presName="connTx" presStyleLbl="parChTrans1D3" presStyleIdx="0" presStyleCnt="4"/>
      <dgm:spPr/>
    </dgm:pt>
    <dgm:pt modelId="{16E9D862-D4F0-4D23-994D-07C2A5FB9FCB}" type="pres">
      <dgm:prSet presAssocID="{7BD0FEA8-E17E-4606-A872-C1295DD6FDE8}" presName="root2" presStyleCnt="0"/>
      <dgm:spPr/>
    </dgm:pt>
    <dgm:pt modelId="{73DE6926-58AB-40B2-8BBF-CFED940D63FA}" type="pres">
      <dgm:prSet presAssocID="{7BD0FEA8-E17E-4606-A872-C1295DD6FDE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2D4E9A7-8968-4BE8-810A-1DD7C28FB977}" type="pres">
      <dgm:prSet presAssocID="{7BD0FEA8-E17E-4606-A872-C1295DD6FDE8}" presName="level3hierChild" presStyleCnt="0"/>
      <dgm:spPr/>
    </dgm:pt>
    <dgm:pt modelId="{EF1EE732-D8AF-4419-A913-DE5776E309AA}" type="pres">
      <dgm:prSet presAssocID="{ACC0DB83-5696-4517-82B5-CE5081C1592E}" presName="conn2-1" presStyleLbl="parChTrans1D3" presStyleIdx="1" presStyleCnt="4"/>
      <dgm:spPr/>
    </dgm:pt>
    <dgm:pt modelId="{1BDCFA50-1502-42FB-9DD7-6852C032406A}" type="pres">
      <dgm:prSet presAssocID="{ACC0DB83-5696-4517-82B5-CE5081C1592E}" presName="connTx" presStyleLbl="parChTrans1D3" presStyleIdx="1" presStyleCnt="4"/>
      <dgm:spPr/>
    </dgm:pt>
    <dgm:pt modelId="{DD1F7DD5-F60D-45A8-80C3-67E9B714AE63}" type="pres">
      <dgm:prSet presAssocID="{3A4AC6EA-3F49-419D-9B69-F7F758D0F475}" presName="root2" presStyleCnt="0"/>
      <dgm:spPr/>
    </dgm:pt>
    <dgm:pt modelId="{DA0BAB4B-CC00-4995-9E87-975D4F4C9AF7}" type="pres">
      <dgm:prSet presAssocID="{3A4AC6EA-3F49-419D-9B69-F7F758D0F47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9C1E5428-9DE5-40BA-A3CE-B129BB1A1D53}" type="pres">
      <dgm:prSet presAssocID="{3A4AC6EA-3F49-419D-9B69-F7F758D0F475}" presName="level3hierChild" presStyleCnt="0"/>
      <dgm:spPr/>
    </dgm:pt>
    <dgm:pt modelId="{EFFAF3C7-FAC2-4A1C-95EF-9F26F85EBE4A}" type="pres">
      <dgm:prSet presAssocID="{32F02CF3-2172-49DB-A97F-F3F32A057FCA}" presName="conn2-1" presStyleLbl="parChTrans1D2" presStyleIdx="1" presStyleCnt="2"/>
      <dgm:spPr/>
    </dgm:pt>
    <dgm:pt modelId="{CB394008-3424-4CE2-8670-532B48D6C089}" type="pres">
      <dgm:prSet presAssocID="{32F02CF3-2172-49DB-A97F-F3F32A057FCA}" presName="connTx" presStyleLbl="parChTrans1D2" presStyleIdx="1" presStyleCnt="2"/>
      <dgm:spPr/>
    </dgm:pt>
    <dgm:pt modelId="{C640CF6A-C51A-441F-B954-46BAFB1EC1ED}" type="pres">
      <dgm:prSet presAssocID="{999B9503-BC43-48EB-BCF3-0F9F5FA935AE}" presName="root2" presStyleCnt="0"/>
      <dgm:spPr/>
    </dgm:pt>
    <dgm:pt modelId="{31CE054D-DB83-4360-A4F8-0186B1AAC075}" type="pres">
      <dgm:prSet presAssocID="{999B9503-BC43-48EB-BCF3-0F9F5FA935AE}" presName="LevelTwoTextNode" presStyleLbl="node2" presStyleIdx="1" presStyleCnt="2">
        <dgm:presLayoutVars>
          <dgm:chPref val="3"/>
        </dgm:presLayoutVars>
      </dgm:prSet>
      <dgm:spPr/>
    </dgm:pt>
    <dgm:pt modelId="{314203A7-FA3B-42F3-8E31-2B0E5540C897}" type="pres">
      <dgm:prSet presAssocID="{999B9503-BC43-48EB-BCF3-0F9F5FA935AE}" presName="level3hierChild" presStyleCnt="0"/>
      <dgm:spPr/>
    </dgm:pt>
    <dgm:pt modelId="{F5BF54C5-201A-46F7-99A6-F7F352BE6C89}" type="pres">
      <dgm:prSet presAssocID="{0D62B0AE-F142-4C38-A752-1B83E719EA9F}" presName="conn2-1" presStyleLbl="parChTrans1D3" presStyleIdx="2" presStyleCnt="4"/>
      <dgm:spPr/>
    </dgm:pt>
    <dgm:pt modelId="{91D4DB0E-74DD-42FB-816D-E0C88AA90BD9}" type="pres">
      <dgm:prSet presAssocID="{0D62B0AE-F142-4C38-A752-1B83E719EA9F}" presName="connTx" presStyleLbl="parChTrans1D3" presStyleIdx="2" presStyleCnt="4"/>
      <dgm:spPr/>
    </dgm:pt>
    <dgm:pt modelId="{15E40A28-CC39-43CF-BC03-AD934BC36D16}" type="pres">
      <dgm:prSet presAssocID="{2F6139B1-EB7A-4528-8D93-B82CD9BEB547}" presName="root2" presStyleCnt="0"/>
      <dgm:spPr/>
    </dgm:pt>
    <dgm:pt modelId="{D7754901-8336-4D2E-A244-4EBEC2A46772}" type="pres">
      <dgm:prSet presAssocID="{2F6139B1-EB7A-4528-8D93-B82CD9BEB547}" presName="LevelTwoTextNode" presStyleLbl="node3" presStyleIdx="2" presStyleCnt="4">
        <dgm:presLayoutVars>
          <dgm:chPref val="3"/>
        </dgm:presLayoutVars>
      </dgm:prSet>
      <dgm:spPr/>
    </dgm:pt>
    <dgm:pt modelId="{03DA87C7-44C1-4B35-B9FF-24FD20479FDD}" type="pres">
      <dgm:prSet presAssocID="{2F6139B1-EB7A-4528-8D93-B82CD9BEB547}" presName="level3hierChild" presStyleCnt="0"/>
      <dgm:spPr/>
    </dgm:pt>
    <dgm:pt modelId="{DDB0D767-9A75-437C-872A-06102852F723}" type="pres">
      <dgm:prSet presAssocID="{474E552D-E519-4FD0-92F4-6E98C3D856C6}" presName="conn2-1" presStyleLbl="parChTrans1D3" presStyleIdx="3" presStyleCnt="4"/>
      <dgm:spPr/>
    </dgm:pt>
    <dgm:pt modelId="{0C79EDE4-CCDC-467C-BA09-B3BFB273152F}" type="pres">
      <dgm:prSet presAssocID="{474E552D-E519-4FD0-92F4-6E98C3D856C6}" presName="connTx" presStyleLbl="parChTrans1D3" presStyleIdx="3" presStyleCnt="4"/>
      <dgm:spPr/>
    </dgm:pt>
    <dgm:pt modelId="{283540B3-C0D8-475B-8673-675B1D35D692}" type="pres">
      <dgm:prSet presAssocID="{3C1FFE3C-8D14-4DE8-816A-49B3F8820D65}" presName="root2" presStyleCnt="0"/>
      <dgm:spPr/>
    </dgm:pt>
    <dgm:pt modelId="{A5D68D18-BF52-4F98-8D0F-301581C0920F}" type="pres">
      <dgm:prSet presAssocID="{3C1FFE3C-8D14-4DE8-816A-49B3F8820D6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060C33D-F98F-4218-B021-B047D3009A35}" type="pres">
      <dgm:prSet presAssocID="{3C1FFE3C-8D14-4DE8-816A-49B3F8820D65}" presName="level3hierChild" presStyleCnt="0"/>
      <dgm:spPr/>
    </dgm:pt>
  </dgm:ptLst>
  <dgm:cxnLst>
    <dgm:cxn modelId="{742D7C58-0A80-465A-B0A2-77FB22F5D330}" type="presOf" srcId="{474E552D-E519-4FD0-92F4-6E98C3D856C6}" destId="{DDB0D767-9A75-437C-872A-06102852F723}" srcOrd="0" destOrd="0" presId="urn:microsoft.com/office/officeart/2005/8/layout/hierarchy2"/>
    <dgm:cxn modelId="{29D7F04F-4AA6-4886-BEAD-A65410928974}" type="presOf" srcId="{C6B45485-8967-4190-816E-44C0B1138AB9}" destId="{6AE2629D-E92F-49F9-BD89-D8CDF0BCE6D8}" srcOrd="0" destOrd="0" presId="urn:microsoft.com/office/officeart/2005/8/layout/hierarchy2"/>
    <dgm:cxn modelId="{D9407E80-7BD4-4F14-AC2F-5D8A9D137D88}" type="presOf" srcId="{56473C43-6E66-4533-9DFA-827F9B993469}" destId="{3052D593-9F3A-4271-A1D2-496F7F25AB1C}" srcOrd="0" destOrd="0" presId="urn:microsoft.com/office/officeart/2005/8/layout/hierarchy2"/>
    <dgm:cxn modelId="{0AF3E472-2828-433C-AD45-47F2FEF29837}" type="presOf" srcId="{32F02CF3-2172-49DB-A97F-F3F32A057FCA}" destId="{CB394008-3424-4CE2-8670-532B48D6C089}" srcOrd="1" destOrd="0" presId="urn:microsoft.com/office/officeart/2005/8/layout/hierarchy2"/>
    <dgm:cxn modelId="{6CF0CE00-3D4D-402B-ADF1-2E9B7CC301B6}" type="presOf" srcId="{2F6139B1-EB7A-4528-8D93-B82CD9BEB547}" destId="{D7754901-8336-4D2E-A244-4EBEC2A46772}" srcOrd="0" destOrd="0" presId="urn:microsoft.com/office/officeart/2005/8/layout/hierarchy2"/>
    <dgm:cxn modelId="{B38E6697-15BC-4B46-A9B4-931257D5E2D5}" type="presOf" srcId="{0D62B0AE-F142-4C38-A752-1B83E719EA9F}" destId="{F5BF54C5-201A-46F7-99A6-F7F352BE6C89}" srcOrd="0" destOrd="0" presId="urn:microsoft.com/office/officeart/2005/8/layout/hierarchy2"/>
    <dgm:cxn modelId="{B2F23DB7-8C27-480B-8439-7E9621E884AD}" type="presOf" srcId="{7BD0FEA8-E17E-4606-A872-C1295DD6FDE8}" destId="{73DE6926-58AB-40B2-8BBF-CFED940D63FA}" srcOrd="0" destOrd="0" presId="urn:microsoft.com/office/officeart/2005/8/layout/hierarchy2"/>
    <dgm:cxn modelId="{485A7340-F33E-421A-B722-D617615A45B3}" srcId="{827EB2C2-7517-4D28-A988-B00A6017CC5C}" destId="{C6B45485-8967-4190-816E-44C0B1138AB9}" srcOrd="0" destOrd="0" parTransId="{201A5B9C-4098-4390-96E1-6A0D16E31FB6}" sibTransId="{F7A4A0D7-6850-40C1-A65D-E39657990967}"/>
    <dgm:cxn modelId="{4DFC5E37-0C5F-42B8-B89B-2AD8B68A3CB9}" type="presOf" srcId="{3C1FFE3C-8D14-4DE8-816A-49B3F8820D65}" destId="{A5D68D18-BF52-4F98-8D0F-301581C0920F}" srcOrd="0" destOrd="0" presId="urn:microsoft.com/office/officeart/2005/8/layout/hierarchy2"/>
    <dgm:cxn modelId="{9E9452F1-C6B9-4DDF-960D-BB6E52015AD6}" type="presOf" srcId="{827EB2C2-7517-4D28-A988-B00A6017CC5C}" destId="{9F01BCD0-48C7-4027-8314-E88673DC0ECA}" srcOrd="0" destOrd="0" presId="urn:microsoft.com/office/officeart/2005/8/layout/hierarchy2"/>
    <dgm:cxn modelId="{78D3BA3C-2A4B-42B2-BF89-905C33D216D0}" type="presOf" srcId="{ACC0DB83-5696-4517-82B5-CE5081C1592E}" destId="{1BDCFA50-1502-42FB-9DD7-6852C032406A}" srcOrd="1" destOrd="0" presId="urn:microsoft.com/office/officeart/2005/8/layout/hierarchy2"/>
    <dgm:cxn modelId="{33279117-5AB1-40C5-BE62-5018855D7F62}" srcId="{999B9503-BC43-48EB-BCF3-0F9F5FA935AE}" destId="{2F6139B1-EB7A-4528-8D93-B82CD9BEB547}" srcOrd="0" destOrd="0" parTransId="{0D62B0AE-F142-4C38-A752-1B83E719EA9F}" sibTransId="{0660776C-672C-471B-BA31-2C2A44F87F02}"/>
    <dgm:cxn modelId="{BCB445B3-B17A-4D1F-A6BC-A93A45CDEE17}" srcId="{973DC025-D713-4CA2-A3A1-7791DA99346E}" destId="{3A4AC6EA-3F49-419D-9B69-F7F758D0F475}" srcOrd="1" destOrd="0" parTransId="{ACC0DB83-5696-4517-82B5-CE5081C1592E}" sibTransId="{C442CDE5-23F6-41B6-BA26-3F7D5875730F}"/>
    <dgm:cxn modelId="{36280FBA-C831-475B-A501-CAA777197A35}" type="presOf" srcId="{474E552D-E519-4FD0-92F4-6E98C3D856C6}" destId="{0C79EDE4-CCDC-467C-BA09-B3BFB273152F}" srcOrd="1" destOrd="0" presId="urn:microsoft.com/office/officeart/2005/8/layout/hierarchy2"/>
    <dgm:cxn modelId="{F94DA27D-F304-471B-AA71-71AD5AA85778}" srcId="{C6B45485-8967-4190-816E-44C0B1138AB9}" destId="{973DC025-D713-4CA2-A3A1-7791DA99346E}" srcOrd="0" destOrd="0" parTransId="{DF9AFBA2-61B2-456A-B99F-DACDE4585A86}" sibTransId="{1E572A38-2C55-4905-8905-9C8782105C43}"/>
    <dgm:cxn modelId="{6BE7211E-35C0-4B92-9256-192470EADBA6}" type="presOf" srcId="{DF9AFBA2-61B2-456A-B99F-DACDE4585A86}" destId="{5BB9A70F-94FD-4F51-A6F8-92207E6111B8}" srcOrd="0" destOrd="0" presId="urn:microsoft.com/office/officeart/2005/8/layout/hierarchy2"/>
    <dgm:cxn modelId="{34661507-AFE7-4C9F-96A0-70FED1E2D6BC}" type="presOf" srcId="{999B9503-BC43-48EB-BCF3-0F9F5FA935AE}" destId="{31CE054D-DB83-4360-A4F8-0186B1AAC075}" srcOrd="0" destOrd="0" presId="urn:microsoft.com/office/officeart/2005/8/layout/hierarchy2"/>
    <dgm:cxn modelId="{77D33D70-D7EE-42D5-B0E9-4F1BC36F5980}" srcId="{999B9503-BC43-48EB-BCF3-0F9F5FA935AE}" destId="{3C1FFE3C-8D14-4DE8-816A-49B3F8820D65}" srcOrd="1" destOrd="0" parTransId="{474E552D-E519-4FD0-92F4-6E98C3D856C6}" sibTransId="{6106E410-BFB8-4F33-B370-57C6F2B39FAF}"/>
    <dgm:cxn modelId="{F69DEED5-7EAB-4B57-AF6F-C02C496C6E5F}" srcId="{C6B45485-8967-4190-816E-44C0B1138AB9}" destId="{999B9503-BC43-48EB-BCF3-0F9F5FA935AE}" srcOrd="1" destOrd="0" parTransId="{32F02CF3-2172-49DB-A97F-F3F32A057FCA}" sibTransId="{8C073DBB-A17E-4E4C-843D-F345C7A0E356}"/>
    <dgm:cxn modelId="{953AD765-3E05-4752-87D1-1D04FCD59B3B}" type="presOf" srcId="{32F02CF3-2172-49DB-A97F-F3F32A057FCA}" destId="{EFFAF3C7-FAC2-4A1C-95EF-9F26F85EBE4A}" srcOrd="0" destOrd="0" presId="urn:microsoft.com/office/officeart/2005/8/layout/hierarchy2"/>
    <dgm:cxn modelId="{EFE5BF58-C682-4FE0-AA5A-A86AC18DE640}" type="presOf" srcId="{ACC0DB83-5696-4517-82B5-CE5081C1592E}" destId="{EF1EE732-D8AF-4419-A913-DE5776E309AA}" srcOrd="0" destOrd="0" presId="urn:microsoft.com/office/officeart/2005/8/layout/hierarchy2"/>
    <dgm:cxn modelId="{DC0097BE-DA57-4D71-9581-95E1DD6B6062}" type="presOf" srcId="{0D62B0AE-F142-4C38-A752-1B83E719EA9F}" destId="{91D4DB0E-74DD-42FB-816D-E0C88AA90BD9}" srcOrd="1" destOrd="0" presId="urn:microsoft.com/office/officeart/2005/8/layout/hierarchy2"/>
    <dgm:cxn modelId="{CAC7C66C-B157-4A26-926A-C362025D7DD3}" srcId="{973DC025-D713-4CA2-A3A1-7791DA99346E}" destId="{7BD0FEA8-E17E-4606-A872-C1295DD6FDE8}" srcOrd="0" destOrd="0" parTransId="{56473C43-6E66-4533-9DFA-827F9B993469}" sibTransId="{48F37788-3116-4C0D-8682-3F9053188E8A}"/>
    <dgm:cxn modelId="{0F094023-72E9-4962-8CD7-250F0C1B3274}" type="presOf" srcId="{3A4AC6EA-3F49-419D-9B69-F7F758D0F475}" destId="{DA0BAB4B-CC00-4995-9E87-975D4F4C9AF7}" srcOrd="0" destOrd="0" presId="urn:microsoft.com/office/officeart/2005/8/layout/hierarchy2"/>
    <dgm:cxn modelId="{512D8DF4-A874-4AFB-B46B-5814523F7ED2}" type="presOf" srcId="{973DC025-D713-4CA2-A3A1-7791DA99346E}" destId="{1B3B3931-6D2B-4746-B5FB-06713950D0B3}" srcOrd="0" destOrd="0" presId="urn:microsoft.com/office/officeart/2005/8/layout/hierarchy2"/>
    <dgm:cxn modelId="{B48C879D-AAB5-466B-B61D-E1DBAF22E3A9}" type="presOf" srcId="{DF9AFBA2-61B2-456A-B99F-DACDE4585A86}" destId="{97880595-A462-44D1-A85D-C86323185910}" srcOrd="1" destOrd="0" presId="urn:microsoft.com/office/officeart/2005/8/layout/hierarchy2"/>
    <dgm:cxn modelId="{3BE0FD93-3EF4-4163-8ABB-64A920EE3D49}" type="presOf" srcId="{56473C43-6E66-4533-9DFA-827F9B993469}" destId="{CE1ED19E-82F7-4301-B407-FA38BD0DB289}" srcOrd="1" destOrd="0" presId="urn:microsoft.com/office/officeart/2005/8/layout/hierarchy2"/>
    <dgm:cxn modelId="{C2104D50-9076-4D53-B4A2-8DF37BCACC26}" type="presParOf" srcId="{9F01BCD0-48C7-4027-8314-E88673DC0ECA}" destId="{4FA4BEEF-3BA1-4199-976F-3524A7933533}" srcOrd="0" destOrd="0" presId="urn:microsoft.com/office/officeart/2005/8/layout/hierarchy2"/>
    <dgm:cxn modelId="{7FCB832E-5527-4C29-AFB2-0590EDC5EE27}" type="presParOf" srcId="{4FA4BEEF-3BA1-4199-976F-3524A7933533}" destId="{6AE2629D-E92F-49F9-BD89-D8CDF0BCE6D8}" srcOrd="0" destOrd="0" presId="urn:microsoft.com/office/officeart/2005/8/layout/hierarchy2"/>
    <dgm:cxn modelId="{6971031A-6015-41B4-858E-5B67B03EB103}" type="presParOf" srcId="{4FA4BEEF-3BA1-4199-976F-3524A7933533}" destId="{AF921EB9-D863-4471-9874-BCCA9DE24B7D}" srcOrd="1" destOrd="0" presId="urn:microsoft.com/office/officeart/2005/8/layout/hierarchy2"/>
    <dgm:cxn modelId="{204CC75C-BFFF-4F82-AF8A-7DCADA253A95}" type="presParOf" srcId="{AF921EB9-D863-4471-9874-BCCA9DE24B7D}" destId="{5BB9A70F-94FD-4F51-A6F8-92207E6111B8}" srcOrd="0" destOrd="0" presId="urn:microsoft.com/office/officeart/2005/8/layout/hierarchy2"/>
    <dgm:cxn modelId="{1FA78EF1-96BC-407F-BA48-FFBFC11C47D9}" type="presParOf" srcId="{5BB9A70F-94FD-4F51-A6F8-92207E6111B8}" destId="{97880595-A462-44D1-A85D-C86323185910}" srcOrd="0" destOrd="0" presId="urn:microsoft.com/office/officeart/2005/8/layout/hierarchy2"/>
    <dgm:cxn modelId="{85BF182C-3FD1-4D80-A84B-7F3E378ABA7B}" type="presParOf" srcId="{AF921EB9-D863-4471-9874-BCCA9DE24B7D}" destId="{BC3B6A13-2848-41C7-BBA7-79B66BBF3D8C}" srcOrd="1" destOrd="0" presId="urn:microsoft.com/office/officeart/2005/8/layout/hierarchy2"/>
    <dgm:cxn modelId="{E01B478F-739A-4566-8922-1CF358D4CB05}" type="presParOf" srcId="{BC3B6A13-2848-41C7-BBA7-79B66BBF3D8C}" destId="{1B3B3931-6D2B-4746-B5FB-06713950D0B3}" srcOrd="0" destOrd="0" presId="urn:microsoft.com/office/officeart/2005/8/layout/hierarchy2"/>
    <dgm:cxn modelId="{FE68CDF8-072D-48A8-8F81-7F88B0091612}" type="presParOf" srcId="{BC3B6A13-2848-41C7-BBA7-79B66BBF3D8C}" destId="{5DE75F37-5DD7-4261-890E-4D5EAEC2DC01}" srcOrd="1" destOrd="0" presId="urn:microsoft.com/office/officeart/2005/8/layout/hierarchy2"/>
    <dgm:cxn modelId="{DB80132D-7349-498A-9AD1-E44DB6F3390F}" type="presParOf" srcId="{5DE75F37-5DD7-4261-890E-4D5EAEC2DC01}" destId="{3052D593-9F3A-4271-A1D2-496F7F25AB1C}" srcOrd="0" destOrd="0" presId="urn:microsoft.com/office/officeart/2005/8/layout/hierarchy2"/>
    <dgm:cxn modelId="{F9B260C7-021C-431B-A416-20D425E6D354}" type="presParOf" srcId="{3052D593-9F3A-4271-A1D2-496F7F25AB1C}" destId="{CE1ED19E-82F7-4301-B407-FA38BD0DB289}" srcOrd="0" destOrd="0" presId="urn:microsoft.com/office/officeart/2005/8/layout/hierarchy2"/>
    <dgm:cxn modelId="{10FA840A-6EE4-40CC-B837-B16FB7DDA5AC}" type="presParOf" srcId="{5DE75F37-5DD7-4261-890E-4D5EAEC2DC01}" destId="{16E9D862-D4F0-4D23-994D-07C2A5FB9FCB}" srcOrd="1" destOrd="0" presId="urn:microsoft.com/office/officeart/2005/8/layout/hierarchy2"/>
    <dgm:cxn modelId="{695F8B2A-2B57-4463-ABFE-2B3CB6EF9656}" type="presParOf" srcId="{16E9D862-D4F0-4D23-994D-07C2A5FB9FCB}" destId="{73DE6926-58AB-40B2-8BBF-CFED940D63FA}" srcOrd="0" destOrd="0" presId="urn:microsoft.com/office/officeart/2005/8/layout/hierarchy2"/>
    <dgm:cxn modelId="{E3C55944-7D72-4DAF-A7F1-BA771EA3071C}" type="presParOf" srcId="{16E9D862-D4F0-4D23-994D-07C2A5FB9FCB}" destId="{E2D4E9A7-8968-4BE8-810A-1DD7C28FB977}" srcOrd="1" destOrd="0" presId="urn:microsoft.com/office/officeart/2005/8/layout/hierarchy2"/>
    <dgm:cxn modelId="{C93AD1FD-90B5-4CF4-8E89-E58FFD9C74B9}" type="presParOf" srcId="{5DE75F37-5DD7-4261-890E-4D5EAEC2DC01}" destId="{EF1EE732-D8AF-4419-A913-DE5776E309AA}" srcOrd="2" destOrd="0" presId="urn:microsoft.com/office/officeart/2005/8/layout/hierarchy2"/>
    <dgm:cxn modelId="{2EF31ACF-CF6A-4258-BB41-61C31880F96C}" type="presParOf" srcId="{EF1EE732-D8AF-4419-A913-DE5776E309AA}" destId="{1BDCFA50-1502-42FB-9DD7-6852C032406A}" srcOrd="0" destOrd="0" presId="urn:microsoft.com/office/officeart/2005/8/layout/hierarchy2"/>
    <dgm:cxn modelId="{AFA6BF1B-EA51-4CFB-86B3-5A595B537D96}" type="presParOf" srcId="{5DE75F37-5DD7-4261-890E-4D5EAEC2DC01}" destId="{DD1F7DD5-F60D-45A8-80C3-67E9B714AE63}" srcOrd="3" destOrd="0" presId="urn:microsoft.com/office/officeart/2005/8/layout/hierarchy2"/>
    <dgm:cxn modelId="{A9967C7D-C1A7-4841-A676-EFE106A4A124}" type="presParOf" srcId="{DD1F7DD5-F60D-45A8-80C3-67E9B714AE63}" destId="{DA0BAB4B-CC00-4995-9E87-975D4F4C9AF7}" srcOrd="0" destOrd="0" presId="urn:microsoft.com/office/officeart/2005/8/layout/hierarchy2"/>
    <dgm:cxn modelId="{FE001403-8635-46EE-8F86-F90D0D09C57D}" type="presParOf" srcId="{DD1F7DD5-F60D-45A8-80C3-67E9B714AE63}" destId="{9C1E5428-9DE5-40BA-A3CE-B129BB1A1D53}" srcOrd="1" destOrd="0" presId="urn:microsoft.com/office/officeart/2005/8/layout/hierarchy2"/>
    <dgm:cxn modelId="{F03A8693-D7AB-4BE0-BF0D-4B64A8F1EC91}" type="presParOf" srcId="{AF921EB9-D863-4471-9874-BCCA9DE24B7D}" destId="{EFFAF3C7-FAC2-4A1C-95EF-9F26F85EBE4A}" srcOrd="2" destOrd="0" presId="urn:microsoft.com/office/officeart/2005/8/layout/hierarchy2"/>
    <dgm:cxn modelId="{D287F971-DC3B-4328-8C3B-E704A8FF3DD3}" type="presParOf" srcId="{EFFAF3C7-FAC2-4A1C-95EF-9F26F85EBE4A}" destId="{CB394008-3424-4CE2-8670-532B48D6C089}" srcOrd="0" destOrd="0" presId="urn:microsoft.com/office/officeart/2005/8/layout/hierarchy2"/>
    <dgm:cxn modelId="{CB47B9AC-B205-4759-A16E-76A585E92604}" type="presParOf" srcId="{AF921EB9-D863-4471-9874-BCCA9DE24B7D}" destId="{C640CF6A-C51A-441F-B954-46BAFB1EC1ED}" srcOrd="3" destOrd="0" presId="urn:microsoft.com/office/officeart/2005/8/layout/hierarchy2"/>
    <dgm:cxn modelId="{DC2D4781-5958-4B20-9BFA-B6EEAB5F30FD}" type="presParOf" srcId="{C640CF6A-C51A-441F-B954-46BAFB1EC1ED}" destId="{31CE054D-DB83-4360-A4F8-0186B1AAC075}" srcOrd="0" destOrd="0" presId="urn:microsoft.com/office/officeart/2005/8/layout/hierarchy2"/>
    <dgm:cxn modelId="{E51741D8-0DBF-404A-AF6D-CC32F43DB4DC}" type="presParOf" srcId="{C640CF6A-C51A-441F-B954-46BAFB1EC1ED}" destId="{314203A7-FA3B-42F3-8E31-2B0E5540C897}" srcOrd="1" destOrd="0" presId="urn:microsoft.com/office/officeart/2005/8/layout/hierarchy2"/>
    <dgm:cxn modelId="{E2C00FBA-EBD2-4005-962C-25FE1D8D6D1D}" type="presParOf" srcId="{314203A7-FA3B-42F3-8E31-2B0E5540C897}" destId="{F5BF54C5-201A-46F7-99A6-F7F352BE6C89}" srcOrd="0" destOrd="0" presId="urn:microsoft.com/office/officeart/2005/8/layout/hierarchy2"/>
    <dgm:cxn modelId="{A4B232E5-D07F-46E4-944D-3EA7B8234761}" type="presParOf" srcId="{F5BF54C5-201A-46F7-99A6-F7F352BE6C89}" destId="{91D4DB0E-74DD-42FB-816D-E0C88AA90BD9}" srcOrd="0" destOrd="0" presId="urn:microsoft.com/office/officeart/2005/8/layout/hierarchy2"/>
    <dgm:cxn modelId="{CE03A989-57CD-423D-8E89-F032E2C6523F}" type="presParOf" srcId="{314203A7-FA3B-42F3-8E31-2B0E5540C897}" destId="{15E40A28-CC39-43CF-BC03-AD934BC36D16}" srcOrd="1" destOrd="0" presId="urn:microsoft.com/office/officeart/2005/8/layout/hierarchy2"/>
    <dgm:cxn modelId="{B5BAD0C7-A95B-4DBA-AB67-234FBAE66D0D}" type="presParOf" srcId="{15E40A28-CC39-43CF-BC03-AD934BC36D16}" destId="{D7754901-8336-4D2E-A244-4EBEC2A46772}" srcOrd="0" destOrd="0" presId="urn:microsoft.com/office/officeart/2005/8/layout/hierarchy2"/>
    <dgm:cxn modelId="{5EE572B3-0758-4AB8-8DD6-9CF55D0CA166}" type="presParOf" srcId="{15E40A28-CC39-43CF-BC03-AD934BC36D16}" destId="{03DA87C7-44C1-4B35-B9FF-24FD20479FDD}" srcOrd="1" destOrd="0" presId="urn:microsoft.com/office/officeart/2005/8/layout/hierarchy2"/>
    <dgm:cxn modelId="{3A4E98E1-9313-4644-A8CA-502261DA912D}" type="presParOf" srcId="{314203A7-FA3B-42F3-8E31-2B0E5540C897}" destId="{DDB0D767-9A75-437C-872A-06102852F723}" srcOrd="2" destOrd="0" presId="urn:microsoft.com/office/officeart/2005/8/layout/hierarchy2"/>
    <dgm:cxn modelId="{F5803BC9-4302-499D-8763-9FDD82F1D99D}" type="presParOf" srcId="{DDB0D767-9A75-437C-872A-06102852F723}" destId="{0C79EDE4-CCDC-467C-BA09-B3BFB273152F}" srcOrd="0" destOrd="0" presId="urn:microsoft.com/office/officeart/2005/8/layout/hierarchy2"/>
    <dgm:cxn modelId="{80CF90F3-8B59-436E-9388-23DE94585A1B}" type="presParOf" srcId="{314203A7-FA3B-42F3-8E31-2B0E5540C897}" destId="{283540B3-C0D8-475B-8673-675B1D35D692}" srcOrd="3" destOrd="0" presId="urn:microsoft.com/office/officeart/2005/8/layout/hierarchy2"/>
    <dgm:cxn modelId="{EB6818E9-D953-4D9F-B7DE-2FBC5CB315C3}" type="presParOf" srcId="{283540B3-C0D8-475B-8673-675B1D35D692}" destId="{A5D68D18-BF52-4F98-8D0F-301581C0920F}" srcOrd="0" destOrd="0" presId="urn:microsoft.com/office/officeart/2005/8/layout/hierarchy2"/>
    <dgm:cxn modelId="{0F0129FE-71BB-4874-B5A2-A71D658696EB}" type="presParOf" srcId="{283540B3-C0D8-475B-8673-675B1D35D692}" destId="{B060C33D-F98F-4218-B021-B047D3009A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71E9F-A4D4-4A78-B808-71A446054D1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44DAF51E-CA8C-4887-A748-9B4EAA71766E}">
      <dgm:prSet phldrT="[Texto]"/>
      <dgm:spPr/>
      <dgm:t>
        <a:bodyPr/>
        <a:lstStyle/>
        <a:p>
          <a:r>
            <a:rPr lang="es-PE" dirty="0" smtClean="0"/>
            <a:t>Casos fáciles = solución prevista, sistema de reglas, mera aplicación de la regla subsunción (silogismo judicial)</a:t>
          </a:r>
          <a:endParaRPr lang="es-PE" dirty="0"/>
        </a:p>
      </dgm:t>
    </dgm:pt>
    <dgm:pt modelId="{9B93D22C-3746-4F26-BA80-7679A1129CE2}" type="parTrans" cxnId="{7E29AD28-11F5-455B-AFE3-EF732BDCF8AD}">
      <dgm:prSet/>
      <dgm:spPr/>
      <dgm:t>
        <a:bodyPr/>
        <a:lstStyle/>
        <a:p>
          <a:endParaRPr lang="es-PE"/>
        </a:p>
      </dgm:t>
    </dgm:pt>
    <dgm:pt modelId="{E68CF4D9-1D02-4F4D-8CB5-5FD0A015B5E4}" type="sibTrans" cxnId="{7E29AD28-11F5-455B-AFE3-EF732BDCF8AD}">
      <dgm:prSet/>
      <dgm:spPr/>
      <dgm:t>
        <a:bodyPr/>
        <a:lstStyle/>
        <a:p>
          <a:endParaRPr lang="es-PE"/>
        </a:p>
      </dgm:t>
    </dgm:pt>
    <dgm:pt modelId="{D38BD1A6-4B5D-4921-8BB0-837AA724F6D2}">
      <dgm:prSet phldrT="[Texto]"/>
      <dgm:spPr/>
      <dgm:t>
        <a:bodyPr/>
        <a:lstStyle/>
        <a:p>
          <a:r>
            <a:rPr lang="es-PE" dirty="0" smtClean="0"/>
            <a:t>Casos difíciles = solución no prevista </a:t>
          </a:r>
          <a:r>
            <a:rPr lang="es-PE" i="1" dirty="0" smtClean="0"/>
            <a:t>prima facie, </a:t>
          </a:r>
          <a:r>
            <a:rPr lang="es-PE" i="0" dirty="0" smtClean="0"/>
            <a:t>sistema de reglas y principios, complejidad del razonamiento judicial (premisa normativa o fáctica), subsunción y ponderación</a:t>
          </a:r>
          <a:endParaRPr lang="es-PE" i="0" dirty="0"/>
        </a:p>
      </dgm:t>
    </dgm:pt>
    <dgm:pt modelId="{D65DE58E-A113-4DD4-926F-8522B3DDCE44}" type="parTrans" cxnId="{22D632C5-37AE-4370-973C-F265A31715A9}">
      <dgm:prSet/>
      <dgm:spPr/>
      <dgm:t>
        <a:bodyPr/>
        <a:lstStyle/>
        <a:p>
          <a:endParaRPr lang="es-PE"/>
        </a:p>
      </dgm:t>
    </dgm:pt>
    <dgm:pt modelId="{1BEB315E-8C2E-421A-97D6-CFD18831A05D}" type="sibTrans" cxnId="{22D632C5-37AE-4370-973C-F265A31715A9}">
      <dgm:prSet/>
      <dgm:spPr/>
      <dgm:t>
        <a:bodyPr/>
        <a:lstStyle/>
        <a:p>
          <a:endParaRPr lang="es-PE"/>
        </a:p>
      </dgm:t>
    </dgm:pt>
    <dgm:pt modelId="{068725F3-8D3E-4D5C-9C6E-AAEC79DD6B95}">
      <dgm:prSet phldrT="[Texto]"/>
      <dgm:spPr/>
      <dgm:t>
        <a:bodyPr/>
        <a:lstStyle/>
        <a:p>
          <a:r>
            <a:rPr lang="es-PE" dirty="0" smtClean="0"/>
            <a:t>Caso trágico = conlleva el sacrificio, en el contexto de la controversia, de un valor jurídico y moral, no siendo posible una solución plenamente satisfactoria.</a:t>
          </a:r>
          <a:endParaRPr lang="es-PE" dirty="0"/>
        </a:p>
      </dgm:t>
    </dgm:pt>
    <dgm:pt modelId="{B14B6115-CCE6-4BBA-A500-5E3A47B781C9}" type="parTrans" cxnId="{3F07DA9B-1DAE-49EF-A6A0-C2D144AF4916}">
      <dgm:prSet/>
      <dgm:spPr/>
      <dgm:t>
        <a:bodyPr/>
        <a:lstStyle/>
        <a:p>
          <a:endParaRPr lang="es-PE"/>
        </a:p>
      </dgm:t>
    </dgm:pt>
    <dgm:pt modelId="{A298F845-BED5-4CD0-A1B1-7947E2C720D8}" type="sibTrans" cxnId="{3F07DA9B-1DAE-49EF-A6A0-C2D144AF4916}">
      <dgm:prSet/>
      <dgm:spPr/>
      <dgm:t>
        <a:bodyPr/>
        <a:lstStyle/>
        <a:p>
          <a:endParaRPr lang="es-PE"/>
        </a:p>
      </dgm:t>
    </dgm:pt>
    <dgm:pt modelId="{5D31B489-E9D5-4844-BC9D-CED9B705F1E0}" type="pres">
      <dgm:prSet presAssocID="{9BD71E9F-A4D4-4A78-B808-71A446054D11}" presName="Name0" presStyleCnt="0">
        <dgm:presLayoutVars>
          <dgm:chMax val="7"/>
          <dgm:chPref val="7"/>
          <dgm:dir/>
        </dgm:presLayoutVars>
      </dgm:prSet>
      <dgm:spPr/>
    </dgm:pt>
    <dgm:pt modelId="{B7977FE4-0A1E-470E-B8B4-9052602DDFF3}" type="pres">
      <dgm:prSet presAssocID="{9BD71E9F-A4D4-4A78-B808-71A446054D11}" presName="Name1" presStyleCnt="0"/>
      <dgm:spPr/>
    </dgm:pt>
    <dgm:pt modelId="{138056F1-54CF-41EF-A1D3-CC91C923E13C}" type="pres">
      <dgm:prSet presAssocID="{9BD71E9F-A4D4-4A78-B808-71A446054D11}" presName="cycle" presStyleCnt="0"/>
      <dgm:spPr/>
    </dgm:pt>
    <dgm:pt modelId="{80451CA6-E0B7-471F-80D4-2F1F66595978}" type="pres">
      <dgm:prSet presAssocID="{9BD71E9F-A4D4-4A78-B808-71A446054D11}" presName="srcNode" presStyleLbl="node1" presStyleIdx="0" presStyleCnt="3"/>
      <dgm:spPr/>
    </dgm:pt>
    <dgm:pt modelId="{D01214C6-D1F4-4255-8C5F-AAE63808696C}" type="pres">
      <dgm:prSet presAssocID="{9BD71E9F-A4D4-4A78-B808-71A446054D11}" presName="conn" presStyleLbl="parChTrans1D2" presStyleIdx="0" presStyleCnt="1"/>
      <dgm:spPr/>
    </dgm:pt>
    <dgm:pt modelId="{CE30F575-23B8-4175-929C-A49C8A41E284}" type="pres">
      <dgm:prSet presAssocID="{9BD71E9F-A4D4-4A78-B808-71A446054D11}" presName="extraNode" presStyleLbl="node1" presStyleIdx="0" presStyleCnt="3"/>
      <dgm:spPr/>
    </dgm:pt>
    <dgm:pt modelId="{B4FCCD6A-7F71-4A61-8B34-706D4B09B8FD}" type="pres">
      <dgm:prSet presAssocID="{9BD71E9F-A4D4-4A78-B808-71A446054D11}" presName="dstNode" presStyleLbl="node1" presStyleIdx="0" presStyleCnt="3"/>
      <dgm:spPr/>
    </dgm:pt>
    <dgm:pt modelId="{20CDB9C2-D148-4488-8559-43C7678DEA04}" type="pres">
      <dgm:prSet presAssocID="{44DAF51E-CA8C-4887-A748-9B4EAA71766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5253852-D622-4C71-8D2D-AF41EBE5E1E4}" type="pres">
      <dgm:prSet presAssocID="{44DAF51E-CA8C-4887-A748-9B4EAA71766E}" presName="accent_1" presStyleCnt="0"/>
      <dgm:spPr/>
    </dgm:pt>
    <dgm:pt modelId="{996EB462-BEB9-4873-90D4-168D18FDB764}" type="pres">
      <dgm:prSet presAssocID="{44DAF51E-CA8C-4887-A748-9B4EAA71766E}" presName="accentRepeatNode" presStyleLbl="solidFgAcc1" presStyleIdx="0" presStyleCnt="3"/>
      <dgm:spPr/>
    </dgm:pt>
    <dgm:pt modelId="{C8758799-9FD5-4703-B251-F8BC5454DCBA}" type="pres">
      <dgm:prSet presAssocID="{D38BD1A6-4B5D-4921-8BB0-837AA724F6D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C1820F0-48AF-40E0-9E55-2F43E0714DF4}" type="pres">
      <dgm:prSet presAssocID="{D38BD1A6-4B5D-4921-8BB0-837AA724F6D2}" presName="accent_2" presStyleCnt="0"/>
      <dgm:spPr/>
    </dgm:pt>
    <dgm:pt modelId="{77CC219E-98CE-4B47-A8F1-EAD1A8A2CD82}" type="pres">
      <dgm:prSet presAssocID="{D38BD1A6-4B5D-4921-8BB0-837AA724F6D2}" presName="accentRepeatNode" presStyleLbl="solidFgAcc1" presStyleIdx="1" presStyleCnt="3"/>
      <dgm:spPr/>
    </dgm:pt>
    <dgm:pt modelId="{8FAA3605-624A-45D2-866A-5C62AD4637DB}" type="pres">
      <dgm:prSet presAssocID="{068725F3-8D3E-4D5C-9C6E-AAEC79DD6B9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068F8B0-DD97-43EE-A1B4-74FE7E8A9EFA}" type="pres">
      <dgm:prSet presAssocID="{068725F3-8D3E-4D5C-9C6E-AAEC79DD6B95}" presName="accent_3" presStyleCnt="0"/>
      <dgm:spPr/>
    </dgm:pt>
    <dgm:pt modelId="{1DCFB455-787A-4C90-8226-2B73C8D124D1}" type="pres">
      <dgm:prSet presAssocID="{068725F3-8D3E-4D5C-9C6E-AAEC79DD6B95}" presName="accentRepeatNode" presStyleLbl="solidFgAcc1" presStyleIdx="2" presStyleCnt="3"/>
      <dgm:spPr/>
    </dgm:pt>
  </dgm:ptLst>
  <dgm:cxnLst>
    <dgm:cxn modelId="{84984C88-0E59-49D2-9238-3E16FBD4A3A0}" type="presOf" srcId="{E68CF4D9-1D02-4F4D-8CB5-5FD0A015B5E4}" destId="{D01214C6-D1F4-4255-8C5F-AAE63808696C}" srcOrd="0" destOrd="0" presId="urn:microsoft.com/office/officeart/2008/layout/VerticalCurvedList"/>
    <dgm:cxn modelId="{7E29AD28-11F5-455B-AFE3-EF732BDCF8AD}" srcId="{9BD71E9F-A4D4-4A78-B808-71A446054D11}" destId="{44DAF51E-CA8C-4887-A748-9B4EAA71766E}" srcOrd="0" destOrd="0" parTransId="{9B93D22C-3746-4F26-BA80-7679A1129CE2}" sibTransId="{E68CF4D9-1D02-4F4D-8CB5-5FD0A015B5E4}"/>
    <dgm:cxn modelId="{3F07DA9B-1DAE-49EF-A6A0-C2D144AF4916}" srcId="{9BD71E9F-A4D4-4A78-B808-71A446054D11}" destId="{068725F3-8D3E-4D5C-9C6E-AAEC79DD6B95}" srcOrd="2" destOrd="0" parTransId="{B14B6115-CCE6-4BBA-A500-5E3A47B781C9}" sibTransId="{A298F845-BED5-4CD0-A1B1-7947E2C720D8}"/>
    <dgm:cxn modelId="{30D3C327-B414-4FF3-9E93-041662FBF01F}" type="presOf" srcId="{44DAF51E-CA8C-4887-A748-9B4EAA71766E}" destId="{20CDB9C2-D148-4488-8559-43C7678DEA04}" srcOrd="0" destOrd="0" presId="urn:microsoft.com/office/officeart/2008/layout/VerticalCurvedList"/>
    <dgm:cxn modelId="{455A52FC-EE8B-41A6-AEC3-92BB7BAB2764}" type="presOf" srcId="{068725F3-8D3E-4D5C-9C6E-AAEC79DD6B95}" destId="{8FAA3605-624A-45D2-866A-5C62AD4637DB}" srcOrd="0" destOrd="0" presId="urn:microsoft.com/office/officeart/2008/layout/VerticalCurvedList"/>
    <dgm:cxn modelId="{80848061-EE9A-4F03-9BC7-9D669C714FB3}" type="presOf" srcId="{9BD71E9F-A4D4-4A78-B808-71A446054D11}" destId="{5D31B489-E9D5-4844-BC9D-CED9B705F1E0}" srcOrd="0" destOrd="0" presId="urn:microsoft.com/office/officeart/2008/layout/VerticalCurvedList"/>
    <dgm:cxn modelId="{22D632C5-37AE-4370-973C-F265A31715A9}" srcId="{9BD71E9F-A4D4-4A78-B808-71A446054D11}" destId="{D38BD1A6-4B5D-4921-8BB0-837AA724F6D2}" srcOrd="1" destOrd="0" parTransId="{D65DE58E-A113-4DD4-926F-8522B3DDCE44}" sibTransId="{1BEB315E-8C2E-421A-97D6-CFD18831A05D}"/>
    <dgm:cxn modelId="{A4A2D9C2-5B67-4A35-A86E-71A87F2A1F02}" type="presOf" srcId="{D38BD1A6-4B5D-4921-8BB0-837AA724F6D2}" destId="{C8758799-9FD5-4703-B251-F8BC5454DCBA}" srcOrd="0" destOrd="0" presId="urn:microsoft.com/office/officeart/2008/layout/VerticalCurvedList"/>
    <dgm:cxn modelId="{06D06DD3-85AC-4646-9974-559DC2019F41}" type="presParOf" srcId="{5D31B489-E9D5-4844-BC9D-CED9B705F1E0}" destId="{B7977FE4-0A1E-470E-B8B4-9052602DDFF3}" srcOrd="0" destOrd="0" presId="urn:microsoft.com/office/officeart/2008/layout/VerticalCurvedList"/>
    <dgm:cxn modelId="{84DA2F1A-D1FB-4A6C-8B82-FA5F4756B91C}" type="presParOf" srcId="{B7977FE4-0A1E-470E-B8B4-9052602DDFF3}" destId="{138056F1-54CF-41EF-A1D3-CC91C923E13C}" srcOrd="0" destOrd="0" presId="urn:microsoft.com/office/officeart/2008/layout/VerticalCurvedList"/>
    <dgm:cxn modelId="{2F55F06E-BD0F-498B-A23A-5DDC66293F0A}" type="presParOf" srcId="{138056F1-54CF-41EF-A1D3-CC91C923E13C}" destId="{80451CA6-E0B7-471F-80D4-2F1F66595978}" srcOrd="0" destOrd="0" presId="urn:microsoft.com/office/officeart/2008/layout/VerticalCurvedList"/>
    <dgm:cxn modelId="{F7FCB639-3D93-4CFA-A8FC-9D2E8B817504}" type="presParOf" srcId="{138056F1-54CF-41EF-A1D3-CC91C923E13C}" destId="{D01214C6-D1F4-4255-8C5F-AAE63808696C}" srcOrd="1" destOrd="0" presId="urn:microsoft.com/office/officeart/2008/layout/VerticalCurvedList"/>
    <dgm:cxn modelId="{C0FC6C55-AA6C-4E01-A632-8C6427B155D0}" type="presParOf" srcId="{138056F1-54CF-41EF-A1D3-CC91C923E13C}" destId="{CE30F575-23B8-4175-929C-A49C8A41E284}" srcOrd="2" destOrd="0" presId="urn:microsoft.com/office/officeart/2008/layout/VerticalCurvedList"/>
    <dgm:cxn modelId="{7D352AC8-31D6-4618-A787-A5622D7CEDF3}" type="presParOf" srcId="{138056F1-54CF-41EF-A1D3-CC91C923E13C}" destId="{B4FCCD6A-7F71-4A61-8B34-706D4B09B8FD}" srcOrd="3" destOrd="0" presId="urn:microsoft.com/office/officeart/2008/layout/VerticalCurvedList"/>
    <dgm:cxn modelId="{1965CBA8-3D6E-4343-8D62-B5E2C35FFD1C}" type="presParOf" srcId="{B7977FE4-0A1E-470E-B8B4-9052602DDFF3}" destId="{20CDB9C2-D148-4488-8559-43C7678DEA04}" srcOrd="1" destOrd="0" presId="urn:microsoft.com/office/officeart/2008/layout/VerticalCurvedList"/>
    <dgm:cxn modelId="{32BA704F-8ED9-4632-8076-8DCEC20C2365}" type="presParOf" srcId="{B7977FE4-0A1E-470E-B8B4-9052602DDFF3}" destId="{F5253852-D622-4C71-8D2D-AF41EBE5E1E4}" srcOrd="2" destOrd="0" presId="urn:microsoft.com/office/officeart/2008/layout/VerticalCurvedList"/>
    <dgm:cxn modelId="{FBEDD799-B2E0-4126-A1B2-A84720396AF1}" type="presParOf" srcId="{F5253852-D622-4C71-8D2D-AF41EBE5E1E4}" destId="{996EB462-BEB9-4873-90D4-168D18FDB764}" srcOrd="0" destOrd="0" presId="urn:microsoft.com/office/officeart/2008/layout/VerticalCurvedList"/>
    <dgm:cxn modelId="{E5CBC6E8-4063-42AD-BC14-230640714727}" type="presParOf" srcId="{B7977FE4-0A1E-470E-B8B4-9052602DDFF3}" destId="{C8758799-9FD5-4703-B251-F8BC5454DCBA}" srcOrd="3" destOrd="0" presId="urn:microsoft.com/office/officeart/2008/layout/VerticalCurvedList"/>
    <dgm:cxn modelId="{C9406238-2637-4FB4-A704-7B712A881DC1}" type="presParOf" srcId="{B7977FE4-0A1E-470E-B8B4-9052602DDFF3}" destId="{7C1820F0-48AF-40E0-9E55-2F43E0714DF4}" srcOrd="4" destOrd="0" presId="urn:microsoft.com/office/officeart/2008/layout/VerticalCurvedList"/>
    <dgm:cxn modelId="{78FFF43F-0CF3-47A7-9E0C-4D56F6B9D207}" type="presParOf" srcId="{7C1820F0-48AF-40E0-9E55-2F43E0714DF4}" destId="{77CC219E-98CE-4B47-A8F1-EAD1A8A2CD82}" srcOrd="0" destOrd="0" presId="urn:microsoft.com/office/officeart/2008/layout/VerticalCurvedList"/>
    <dgm:cxn modelId="{9B757BEE-82D3-4E14-8203-D0068D1CD662}" type="presParOf" srcId="{B7977FE4-0A1E-470E-B8B4-9052602DDFF3}" destId="{8FAA3605-624A-45D2-866A-5C62AD4637DB}" srcOrd="5" destOrd="0" presId="urn:microsoft.com/office/officeart/2008/layout/VerticalCurvedList"/>
    <dgm:cxn modelId="{D15D0094-6665-48B8-A1B6-8A9DF42E92B0}" type="presParOf" srcId="{B7977FE4-0A1E-470E-B8B4-9052602DDFF3}" destId="{7068F8B0-DD97-43EE-A1B4-74FE7E8A9EFA}" srcOrd="6" destOrd="0" presId="urn:microsoft.com/office/officeart/2008/layout/VerticalCurvedList"/>
    <dgm:cxn modelId="{47CC5389-B666-436C-AE18-F1AA5F0D1D7A}" type="presParOf" srcId="{7068F8B0-DD97-43EE-A1B4-74FE7E8A9EFA}" destId="{1DCFB455-787A-4C90-8226-2B73C8D124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D618A-CE2A-4494-890F-5F1128A828F9}">
      <dsp:nvSpPr>
        <dsp:cNvPr id="0" name=""/>
        <dsp:cNvSpPr/>
      </dsp:nvSpPr>
      <dsp:spPr>
        <a:xfrm>
          <a:off x="4206240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err="1" smtClean="0"/>
            <a:t>Originalismo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Se busca voluntad del constituyente o del texto en base a fuentes históricas (generaciones pasadas atan a las generaciones futuras)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Rol limitado del juez = no crea derecho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El texto constitucional es por definición limitado</a:t>
          </a:r>
          <a:endParaRPr lang="es-PE" sz="1600" kern="1200" dirty="0"/>
        </a:p>
      </dsp:txBody>
      <dsp:txXfrm>
        <a:off x="4206240" y="259476"/>
        <a:ext cx="5532525" cy="1553669"/>
      </dsp:txXfrm>
    </dsp:sp>
    <dsp:sp modelId="{D1105C44-D5FF-4D40-BC92-2A7205E2289A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6000" kern="1200" dirty="0" smtClean="0"/>
            <a:t>Descubrir significado</a:t>
          </a:r>
          <a:endParaRPr lang="es-PE" sz="6000" kern="1200" dirty="0"/>
        </a:p>
      </dsp:txBody>
      <dsp:txXfrm>
        <a:off x="101125" y="101656"/>
        <a:ext cx="4003990" cy="1869309"/>
      </dsp:txXfrm>
    </dsp:sp>
    <dsp:sp modelId="{7C88B297-9448-4666-9CEF-41A410508EBF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Interpretación evolutiva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Se construye el significado del texto para que responda a la problemática presente (la Constitución responde a los problemas de las nuevas generaciones)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Rol activo delo juez = crea derecho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/>
            <a:t>El texto es una fuente de soluciones para los problemas nuevos</a:t>
          </a:r>
          <a:endParaRPr lang="es-PE" sz="1600" kern="1200" dirty="0"/>
        </a:p>
      </dsp:txBody>
      <dsp:txXfrm>
        <a:off x="4206240" y="2538191"/>
        <a:ext cx="5532525" cy="1553669"/>
      </dsp:txXfrm>
    </dsp:sp>
    <dsp:sp modelId="{052AB52D-4C45-48B1-89BE-200A34AEF42D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6000" kern="1200" dirty="0" smtClean="0"/>
            <a:t>Atribuir un significado</a:t>
          </a:r>
          <a:endParaRPr lang="es-PE" sz="6000" kern="1200" dirty="0"/>
        </a:p>
      </dsp:txBody>
      <dsp:txXfrm>
        <a:off x="101125" y="2380371"/>
        <a:ext cx="4003990" cy="1869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C1891-A349-4C71-9213-1A9FC89F06CF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Conexión entre la normatividad y la realidad</a:t>
          </a:r>
          <a:endParaRPr lang="es-PE" sz="2400" kern="1200" dirty="0"/>
        </a:p>
      </dsp:txBody>
      <dsp:txXfrm>
        <a:off x="38234" y="38234"/>
        <a:ext cx="7529629" cy="1228933"/>
      </dsp:txXfrm>
    </dsp:sp>
    <dsp:sp modelId="{6121D631-F792-4B00-8A52-8B4C03A431C5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Se requiere interpretar cuando se requiere aplicar la Constitución</a:t>
          </a:r>
          <a:endParaRPr lang="es-PE" sz="2400" kern="1200" dirty="0"/>
        </a:p>
      </dsp:txBody>
      <dsp:txXfrm>
        <a:off x="826903" y="1561202"/>
        <a:ext cx="7224611" cy="1228933"/>
      </dsp:txXfrm>
    </dsp:sp>
    <dsp:sp modelId="{B6EE844F-AE3D-42BA-B82E-C69114CA3FB3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Se requiere aplicar la Constitución para resolver un problema (controversia, conflicto) – (Relevancia constitucional)</a:t>
          </a:r>
          <a:endParaRPr lang="es-PE" sz="2400" kern="1200" dirty="0"/>
        </a:p>
      </dsp:txBody>
      <dsp:txXfrm>
        <a:off x="1615573" y="3084170"/>
        <a:ext cx="7224611" cy="1228933"/>
      </dsp:txXfrm>
    </dsp:sp>
    <dsp:sp modelId="{211CFF08-F99B-4215-92DB-662004CE6E82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3600" kern="1200"/>
        </a:p>
      </dsp:txBody>
      <dsp:txXfrm>
        <a:off x="8280664" y="989929"/>
        <a:ext cx="466680" cy="638504"/>
      </dsp:txXfrm>
    </dsp:sp>
    <dsp:sp modelId="{62FC3CD0-F91D-4204-904C-B34F783B5D2A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3600" kern="1200"/>
        </a:p>
      </dsp:txBody>
      <dsp:txXfrm>
        <a:off x="9069334" y="2504195"/>
        <a:ext cx="466680" cy="638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2629D-E92F-49F9-BD89-D8CDF0BCE6D8}">
      <dsp:nvSpPr>
        <dsp:cNvPr id="0" name=""/>
        <dsp:cNvSpPr/>
      </dsp:nvSpPr>
      <dsp:spPr>
        <a:xfrm>
          <a:off x="1026424" y="1981076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Problema de fuentes</a:t>
          </a:r>
          <a:endParaRPr lang="es-PE" sz="1600" kern="1200" dirty="0"/>
        </a:p>
      </dsp:txBody>
      <dsp:txXfrm>
        <a:off x="1060040" y="2014692"/>
        <a:ext cx="2228222" cy="1080495"/>
      </dsp:txXfrm>
    </dsp:sp>
    <dsp:sp modelId="{5BB9A70F-94FD-4F51-A6F8-92207E6111B8}">
      <dsp:nvSpPr>
        <dsp:cNvPr id="0" name=""/>
        <dsp:cNvSpPr/>
      </dsp:nvSpPr>
      <dsp:spPr>
        <a:xfrm rot="18289469">
          <a:off x="2977048" y="1874782"/>
          <a:ext cx="160784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07842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3740773" y="1854801"/>
        <a:ext cx="80392" cy="80392"/>
      </dsp:txXfrm>
    </dsp:sp>
    <dsp:sp modelId="{1B3B3931-6D2B-4746-B5FB-06713950D0B3}">
      <dsp:nvSpPr>
        <dsp:cNvPr id="0" name=""/>
        <dsp:cNvSpPr/>
      </dsp:nvSpPr>
      <dsp:spPr>
        <a:xfrm>
          <a:off x="4240060" y="661190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Para el proceso interpretativo</a:t>
          </a:r>
          <a:endParaRPr lang="es-PE" sz="1600" kern="1200" dirty="0"/>
        </a:p>
      </dsp:txBody>
      <dsp:txXfrm>
        <a:off x="4273676" y="694806"/>
        <a:ext cx="2228222" cy="1080495"/>
      </dsp:txXfrm>
    </dsp:sp>
    <dsp:sp modelId="{3052D593-9F3A-4271-A1D2-496F7F25AB1C}">
      <dsp:nvSpPr>
        <dsp:cNvPr id="0" name=""/>
        <dsp:cNvSpPr/>
      </dsp:nvSpPr>
      <dsp:spPr>
        <a:xfrm rot="19457599">
          <a:off x="6429233" y="884867"/>
          <a:ext cx="11307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0744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6966337" y="876814"/>
        <a:ext cx="56537" cy="56537"/>
      </dsp:txXfrm>
    </dsp:sp>
    <dsp:sp modelId="{73DE6926-58AB-40B2-8BBF-CFED940D63FA}">
      <dsp:nvSpPr>
        <dsp:cNvPr id="0" name=""/>
        <dsp:cNvSpPr/>
      </dsp:nvSpPr>
      <dsp:spPr>
        <a:xfrm>
          <a:off x="7453696" y="1247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Fuentes históricas</a:t>
          </a:r>
          <a:endParaRPr lang="es-PE" sz="1600" kern="1200" dirty="0"/>
        </a:p>
      </dsp:txBody>
      <dsp:txXfrm>
        <a:off x="7487312" y="34863"/>
        <a:ext cx="2228222" cy="1080495"/>
      </dsp:txXfrm>
    </dsp:sp>
    <dsp:sp modelId="{EF1EE732-D8AF-4419-A913-DE5776E309AA}">
      <dsp:nvSpPr>
        <dsp:cNvPr id="0" name=""/>
        <dsp:cNvSpPr/>
      </dsp:nvSpPr>
      <dsp:spPr>
        <a:xfrm rot="2142401">
          <a:off x="6429233" y="1544810"/>
          <a:ext cx="11307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0744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6966337" y="1536757"/>
        <a:ext cx="56537" cy="56537"/>
      </dsp:txXfrm>
    </dsp:sp>
    <dsp:sp modelId="{DA0BAB4B-CC00-4995-9E87-975D4F4C9AF7}">
      <dsp:nvSpPr>
        <dsp:cNvPr id="0" name=""/>
        <dsp:cNvSpPr/>
      </dsp:nvSpPr>
      <dsp:spPr>
        <a:xfrm>
          <a:off x="7453696" y="1321133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Fuentes sociales (problemas de hoy, nomas doctrina, precedentes)</a:t>
          </a:r>
          <a:endParaRPr lang="es-PE" sz="1600" kern="1200" dirty="0"/>
        </a:p>
      </dsp:txBody>
      <dsp:txXfrm>
        <a:off x="7487312" y="1354749"/>
        <a:ext cx="2228222" cy="1080495"/>
      </dsp:txXfrm>
    </dsp:sp>
    <dsp:sp modelId="{EFFAF3C7-FAC2-4A1C-95EF-9F26F85EBE4A}">
      <dsp:nvSpPr>
        <dsp:cNvPr id="0" name=""/>
        <dsp:cNvSpPr/>
      </dsp:nvSpPr>
      <dsp:spPr>
        <a:xfrm rot="3310531">
          <a:off x="2977048" y="3194668"/>
          <a:ext cx="160784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07842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3740773" y="3174687"/>
        <a:ext cx="80392" cy="80392"/>
      </dsp:txXfrm>
    </dsp:sp>
    <dsp:sp modelId="{31CE054D-DB83-4360-A4F8-0186B1AAC075}">
      <dsp:nvSpPr>
        <dsp:cNvPr id="0" name=""/>
        <dsp:cNvSpPr/>
      </dsp:nvSpPr>
      <dsp:spPr>
        <a:xfrm>
          <a:off x="4240060" y="3300963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Material a interpretar</a:t>
          </a:r>
          <a:endParaRPr lang="es-PE" sz="1600" kern="1200" dirty="0"/>
        </a:p>
      </dsp:txBody>
      <dsp:txXfrm>
        <a:off x="4273676" y="3334579"/>
        <a:ext cx="2228222" cy="1080495"/>
      </dsp:txXfrm>
    </dsp:sp>
    <dsp:sp modelId="{F5BF54C5-201A-46F7-99A6-F7F352BE6C89}">
      <dsp:nvSpPr>
        <dsp:cNvPr id="0" name=""/>
        <dsp:cNvSpPr/>
      </dsp:nvSpPr>
      <dsp:spPr>
        <a:xfrm rot="19457599">
          <a:off x="6429233" y="3524640"/>
          <a:ext cx="11307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0744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6966337" y="3516586"/>
        <a:ext cx="56537" cy="56537"/>
      </dsp:txXfrm>
    </dsp:sp>
    <dsp:sp modelId="{D7754901-8336-4D2E-A244-4EBEC2A46772}">
      <dsp:nvSpPr>
        <dsp:cNvPr id="0" name=""/>
        <dsp:cNvSpPr/>
      </dsp:nvSpPr>
      <dsp:spPr>
        <a:xfrm>
          <a:off x="7453696" y="2641020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Limitado al texto constitucional</a:t>
          </a:r>
          <a:endParaRPr lang="es-PE" sz="1600" kern="1200" dirty="0"/>
        </a:p>
      </dsp:txBody>
      <dsp:txXfrm>
        <a:off x="7487312" y="2674636"/>
        <a:ext cx="2228222" cy="1080495"/>
      </dsp:txXfrm>
    </dsp:sp>
    <dsp:sp modelId="{DDB0D767-9A75-437C-872A-06102852F723}">
      <dsp:nvSpPr>
        <dsp:cNvPr id="0" name=""/>
        <dsp:cNvSpPr/>
      </dsp:nvSpPr>
      <dsp:spPr>
        <a:xfrm rot="2142401">
          <a:off x="6429233" y="4184583"/>
          <a:ext cx="11307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0744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6966337" y="4176529"/>
        <a:ext cx="56537" cy="56537"/>
      </dsp:txXfrm>
    </dsp:sp>
    <dsp:sp modelId="{A5D68D18-BF52-4F98-8D0F-301581C0920F}">
      <dsp:nvSpPr>
        <dsp:cNvPr id="0" name=""/>
        <dsp:cNvSpPr/>
      </dsp:nvSpPr>
      <dsp:spPr>
        <a:xfrm>
          <a:off x="7453696" y="3960906"/>
          <a:ext cx="2295454" cy="1147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 smtClean="0"/>
            <a:t>Apertura a otros documentos normativos: C, tratados, leyes (bloque de constitucionalidad)</a:t>
          </a:r>
          <a:endParaRPr lang="es-PE" sz="1600" kern="1200" dirty="0"/>
        </a:p>
      </dsp:txBody>
      <dsp:txXfrm>
        <a:off x="7487312" y="3994522"/>
        <a:ext cx="2228222" cy="1080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214C6-D1F4-4255-8C5F-AAE63808696C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B9C2-D148-4488-8559-43C7678DEA04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Casos fáciles = solución prevista, sistema de reglas, mera aplicación de la regla subsunción (silogismo judicial)</a:t>
          </a:r>
          <a:endParaRPr lang="es-PE" sz="1800" kern="1200" dirty="0"/>
        </a:p>
      </dsp:txBody>
      <dsp:txXfrm>
        <a:off x="604289" y="435133"/>
        <a:ext cx="9851585" cy="870267"/>
      </dsp:txXfrm>
    </dsp:sp>
    <dsp:sp modelId="{996EB462-BEB9-4873-90D4-168D18FDB764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58799-9FD5-4703-B251-F8BC5454DCBA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Casos difíciles = solución no prevista </a:t>
          </a:r>
          <a:r>
            <a:rPr lang="es-PE" sz="1800" i="1" kern="1200" dirty="0" smtClean="0"/>
            <a:t>prima facie, </a:t>
          </a:r>
          <a:r>
            <a:rPr lang="es-PE" sz="1800" i="0" kern="1200" dirty="0" smtClean="0"/>
            <a:t>sistema de reglas y principios, complejidad del razonamiento judicial (premisa normativa o fáctica), subsunción y ponderación</a:t>
          </a:r>
          <a:endParaRPr lang="es-PE" sz="1800" i="0" kern="1200" dirty="0"/>
        </a:p>
      </dsp:txBody>
      <dsp:txXfrm>
        <a:off x="920631" y="1740535"/>
        <a:ext cx="9535243" cy="870267"/>
      </dsp:txXfrm>
    </dsp:sp>
    <dsp:sp modelId="{77CC219E-98CE-4B47-A8F1-EAD1A8A2CD82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A3605-624A-45D2-866A-5C62AD4637DB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Caso trágico = conlleva el sacrificio, en el contexto de la controversia, de un valor jurídico y moral, no siendo posible una solución plenamente satisfactoria.</a:t>
          </a:r>
          <a:endParaRPr lang="es-PE" sz="1800" kern="1200" dirty="0"/>
        </a:p>
      </dsp:txBody>
      <dsp:txXfrm>
        <a:off x="604289" y="3045936"/>
        <a:ext cx="9851585" cy="870267"/>
      </dsp:txXfrm>
    </dsp:sp>
    <dsp:sp modelId="{1DCFB455-787A-4C90-8226-2B73C8D124D1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981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932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711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642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390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062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688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57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425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395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692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91ED-A94C-4948-9A4E-F2B4B72CDDC4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5232A-8E97-4171-ADE8-27B0D2C2B0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994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Fines, alcances y límites de la interpretación constitucional: casos fáciles, difíciles, trágicos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03058"/>
            <a:ext cx="9144000" cy="954741"/>
          </a:xfrm>
        </p:spPr>
        <p:txBody>
          <a:bodyPr/>
          <a:lstStyle/>
          <a:p>
            <a:pPr algn="r"/>
            <a:r>
              <a:rPr lang="es-PE" b="1" dirty="0" smtClean="0"/>
              <a:t>Juan Carlos Díaz Colchado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70186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los fines de la interpretación constitucional?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3699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2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Finalidad de la interpretación constitucional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9528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28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los alcances de la interpretación Constitucional?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398748"/>
              </p:ext>
            </p:extLst>
          </p:nvPr>
        </p:nvGraphicFramePr>
        <p:xfrm>
          <a:off x="578224" y="1506072"/>
          <a:ext cx="10775576" cy="510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1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¿Hay límites a la interpretación constitucional? ¿Cuáles serían esos límites?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Límites de la interpretación constitucional = ¿tiene límites el intérprete?</a:t>
            </a:r>
          </a:p>
          <a:p>
            <a:r>
              <a:rPr lang="es-PE" dirty="0" smtClean="0"/>
              <a:t>¿Si la Constitución es una fuente de soluciones a problemas, ello supone que el juez constitucional debe resolver todos los problemas?</a:t>
            </a:r>
          </a:p>
          <a:p>
            <a:pPr lvl="1"/>
            <a:r>
              <a:rPr lang="es-PE" dirty="0" smtClean="0"/>
              <a:t>Sistema de división de poderes = Sistema de colaboración y control entre poderes</a:t>
            </a:r>
          </a:p>
          <a:p>
            <a:pPr lvl="1"/>
            <a:r>
              <a:rPr lang="es-PE" dirty="0" smtClean="0"/>
              <a:t>Distribución de competencias</a:t>
            </a:r>
          </a:p>
          <a:p>
            <a:r>
              <a:rPr lang="es-PE" dirty="0" smtClean="0"/>
              <a:t>Límites a la interpretación = el texto constitucional y el respeto a los principios que configuran el modelo de Estado en cada ordenamiento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6450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1529323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una perspectiva práctica, dónde surge el problema de los límites a la interpretación constitucional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3080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860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394</Words>
  <Application>Microsoft Office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Fines, alcances y límites de la interpretación constitucional: casos fáciles, difíciles, trágicos</vt:lpstr>
      <vt:lpstr>¿Cuáles son los fines de la interpretación constitucional?</vt:lpstr>
      <vt:lpstr>Finalidad de la interpretación constitucional</vt:lpstr>
      <vt:lpstr>¿Cuáles son los alcances de la interpretación Constitucional?</vt:lpstr>
      <vt:lpstr>¿Hay límites a la interpretación constitucional? ¿Cuáles serían esos límites?</vt:lpstr>
      <vt:lpstr>Desde una perspectiva práctica, dónde surge el problema de los límites a la interpretación constitucional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Fines, alcances y límites de la interpretación constitucional: casos fáciles, difíciles, trágicos</dc:title>
  <dc:creator>JUAN CARLOS</dc:creator>
  <cp:lastModifiedBy>JUAN CARLOS</cp:lastModifiedBy>
  <cp:revision>6</cp:revision>
  <dcterms:created xsi:type="dcterms:W3CDTF">2015-11-26T03:17:46Z</dcterms:created>
  <dcterms:modified xsi:type="dcterms:W3CDTF">2015-11-27T15:38:15Z</dcterms:modified>
</cp:coreProperties>
</file>